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7" r:id="rId3"/>
    <p:sldId id="284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79" r:id="rId12"/>
    <p:sldId id="265" r:id="rId13"/>
    <p:sldId id="299" r:id="rId14"/>
    <p:sldId id="276" r:id="rId15"/>
    <p:sldId id="300" r:id="rId16"/>
    <p:sldId id="301" r:id="rId17"/>
    <p:sldId id="302" r:id="rId18"/>
    <p:sldId id="303" r:id="rId19"/>
    <p:sldId id="305" r:id="rId20"/>
    <p:sldId id="306" r:id="rId21"/>
    <p:sldId id="307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7" r:id="rId37"/>
    <p:sldId id="328" r:id="rId38"/>
    <p:sldId id="329" r:id="rId39"/>
    <p:sldId id="330" r:id="rId40"/>
    <p:sldId id="331" r:id="rId41"/>
    <p:sldId id="309" r:id="rId42"/>
    <p:sldId id="332" r:id="rId43"/>
    <p:sldId id="333" r:id="rId44"/>
    <p:sldId id="334" r:id="rId45"/>
    <p:sldId id="336" r:id="rId46"/>
    <p:sldId id="335" r:id="rId47"/>
    <p:sldId id="280" r:id="rId4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747775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jrrucwJxdqgKSDegRVwbsqxdl3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584" y="48"/>
      </p:cViewPr>
      <p:guideLst>
        <p:guide orient="horz" pos="102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9262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9723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7367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504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707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771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376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8007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680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77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5729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5253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5769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6794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771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7399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0167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9124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1955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2760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398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4902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461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714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4780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25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1058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4312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9272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9712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7752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84840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5493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9547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05334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22006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99000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90860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13732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671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386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894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495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6433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417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3740150"/>
            <a:ext cx="12192000" cy="2692400"/>
          </a:xfrm>
          <a:prstGeom prst="rect">
            <a:avLst/>
          </a:prstGeom>
          <a:solidFill>
            <a:srgbClr val="006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958850" y="3767138"/>
            <a:ext cx="10077450" cy="2089150"/>
            <a:chOff x="984250" y="3640138"/>
            <a:chExt cx="10077450" cy="2089150"/>
          </a:xfrm>
        </p:grpSpPr>
        <p:pic>
          <p:nvPicPr>
            <p:cNvPr id="87" name="Google Shape;87;p1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725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2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7840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"/>
          <p:cNvSpPr txBox="1"/>
          <p:nvPr/>
        </p:nvSpPr>
        <p:spPr>
          <a:xfrm>
            <a:off x="773900" y="5585008"/>
            <a:ext cx="2311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2400" i="0" dirty="0" err="1">
                <a:solidFill>
                  <a:srgbClr val="E6EDF3"/>
                </a:solidFill>
                <a:effectLst/>
                <a:latin typeface="-apple-system"/>
              </a:rPr>
              <a:t>DongHwan</a:t>
            </a:r>
            <a:r>
              <a:rPr lang="en-US" altLang="ko-KR" sz="2400" i="0" dirty="0">
                <a:solidFill>
                  <a:srgbClr val="E6EDF3"/>
                </a:solidFill>
                <a:effectLst/>
                <a:latin typeface="-apple-system"/>
              </a:rPr>
              <a:t> </a:t>
            </a:r>
            <a:r>
              <a:rPr lang="en-US" altLang="ko-KR" sz="2400" i="0" dirty="0" err="1">
                <a:solidFill>
                  <a:srgbClr val="E6EDF3"/>
                </a:solidFill>
                <a:effectLst/>
                <a:latin typeface="-apple-system"/>
              </a:rPr>
              <a:t>Seo</a:t>
            </a:r>
            <a:endParaRPr lang="en-US" altLang="ko-KR" sz="240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638475" y="5570775"/>
            <a:ext cx="2667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2400" i="0" dirty="0">
                <a:solidFill>
                  <a:srgbClr val="E6EDF3"/>
                </a:solidFill>
                <a:effectLst/>
                <a:latin typeface="-apple-system"/>
              </a:rPr>
              <a:t>Mounika </a:t>
            </a:r>
            <a:r>
              <a:rPr lang="en-US" altLang="ko-KR" sz="2400" dirty="0" err="1">
                <a:solidFill>
                  <a:srgbClr val="E6EDF3"/>
                </a:solidFill>
                <a:latin typeface="-apple-system"/>
              </a:rPr>
              <a:t>V</a:t>
            </a:r>
            <a:r>
              <a:rPr lang="en-US" altLang="ko-KR" sz="2400" i="0" dirty="0" err="1">
                <a:solidFill>
                  <a:srgbClr val="E6EDF3"/>
                </a:solidFill>
                <a:effectLst/>
                <a:latin typeface="-apple-system"/>
              </a:rPr>
              <a:t>injarapu</a:t>
            </a:r>
            <a:endParaRPr lang="en-US" altLang="ko-KR" sz="240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cxnSp>
        <p:nvCxnSpPr>
          <p:cNvPr id="93" name="Google Shape;93;p1"/>
          <p:cNvCxnSpPr/>
          <p:nvPr/>
        </p:nvCxnSpPr>
        <p:spPr>
          <a:xfrm>
            <a:off x="1247775" y="6042025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1"/>
          <p:cNvCxnSpPr/>
          <p:nvPr/>
        </p:nvCxnSpPr>
        <p:spPr>
          <a:xfrm>
            <a:off x="5311775" y="604202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"/>
          <p:cNvCxnSpPr/>
          <p:nvPr/>
        </p:nvCxnSpPr>
        <p:spPr>
          <a:xfrm>
            <a:off x="9375775" y="607377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6" name="Google Shape;96;p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0550" y="174742"/>
            <a:ext cx="4044950" cy="19238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"/>
          <p:cNvCxnSpPr>
            <a:cxnSpLocks/>
          </p:cNvCxnSpPr>
          <p:nvPr/>
        </p:nvCxnSpPr>
        <p:spPr>
          <a:xfrm>
            <a:off x="2243088" y="1924457"/>
            <a:ext cx="7710538" cy="0"/>
          </a:xfrm>
          <a:prstGeom prst="straightConnector1">
            <a:avLst/>
          </a:prstGeom>
          <a:noFill/>
          <a:ln w="571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15;g24ce0e46e5a_0_12">
            <a:extLst>
              <a:ext uri="{FF2B5EF4-FFF2-40B4-BE49-F238E27FC236}">
                <a16:creationId xmlns:a16="http://schemas.microsoft.com/office/drawing/2014/main" id="{C20CBC33-4728-854A-5940-24A06B89AC8C}"/>
              </a:ext>
            </a:extLst>
          </p:cNvPr>
          <p:cNvSpPr txBox="1"/>
          <p:nvPr/>
        </p:nvSpPr>
        <p:spPr>
          <a:xfrm>
            <a:off x="-1" y="1987771"/>
            <a:ext cx="1219199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 2: INSTRUMENT-CLUSTER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&lt;Team 5&gt;</a:t>
            </a:r>
            <a:endParaRPr sz="28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5;g24ce0e46e5a_0_12">
            <a:extLst>
              <a:ext uri="{FF2B5EF4-FFF2-40B4-BE49-F238E27FC236}">
                <a16:creationId xmlns:a16="http://schemas.microsoft.com/office/drawing/2014/main" id="{6AE9E534-79E2-6CB9-39BB-10589041C965}"/>
              </a:ext>
            </a:extLst>
          </p:cNvPr>
          <p:cNvSpPr txBox="1"/>
          <p:nvPr/>
        </p:nvSpPr>
        <p:spPr>
          <a:xfrm>
            <a:off x="10883900" y="6457631"/>
            <a:ext cx="130809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18.08.23</a:t>
            </a:r>
            <a:endParaRPr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0;p1">
            <a:extLst>
              <a:ext uri="{FF2B5EF4-FFF2-40B4-BE49-F238E27FC236}">
                <a16:creationId xmlns:a16="http://schemas.microsoft.com/office/drawing/2014/main" id="{D2F6D294-E256-BED9-8CFC-3A8AE62AE825}"/>
              </a:ext>
            </a:extLst>
          </p:cNvPr>
          <p:cNvSpPr txBox="1"/>
          <p:nvPr/>
        </p:nvSpPr>
        <p:spPr>
          <a:xfrm>
            <a:off x="9067257" y="5599963"/>
            <a:ext cx="19785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2400" i="0" dirty="0" err="1">
                <a:solidFill>
                  <a:srgbClr val="E6EDF3"/>
                </a:solidFill>
                <a:effectLst/>
                <a:latin typeface="-apple-system"/>
              </a:rPr>
              <a:t>Sujong</a:t>
            </a:r>
            <a:r>
              <a:rPr lang="en-US" altLang="ko-KR" sz="2400" i="0" dirty="0">
                <a:solidFill>
                  <a:srgbClr val="E6EDF3"/>
                </a:solidFill>
                <a:effectLst/>
                <a:latin typeface="-apple-system"/>
              </a:rPr>
              <a:t> 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g24ce0e46e5a_0_12">
            <a:extLst>
              <a:ext uri="{FF2B5EF4-FFF2-40B4-BE49-F238E27FC236}">
                <a16:creationId xmlns:a16="http://schemas.microsoft.com/office/drawing/2014/main" id="{497C4AC1-7519-DC28-D570-3EC148EF888B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0929F7-D6B6-3D9D-4EE6-D08EE4F5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AA157F1-C02F-8528-DCC9-15F9A4185841}"/>
              </a:ext>
            </a:extLst>
          </p:cNvPr>
          <p:cNvSpPr/>
          <p:nvPr/>
        </p:nvSpPr>
        <p:spPr>
          <a:xfrm>
            <a:off x="634843" y="6043486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Speed Sensor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288503-F991-2751-E7AC-E96954019A31}"/>
              </a:ext>
            </a:extLst>
          </p:cNvPr>
          <p:cNvCxnSpPr>
            <a:cxnSpLocks/>
          </p:cNvCxnSpPr>
          <p:nvPr/>
        </p:nvCxnSpPr>
        <p:spPr>
          <a:xfrm>
            <a:off x="1540041" y="6346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18CEDC73-3269-CB0D-EF6F-97534455723C}"/>
              </a:ext>
            </a:extLst>
          </p:cNvPr>
          <p:cNvSpPr/>
          <p:nvPr/>
        </p:nvSpPr>
        <p:spPr>
          <a:xfrm>
            <a:off x="2030930" y="6043486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UNO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7625D0-195D-C59C-4DD4-0B98357DCA0B}"/>
              </a:ext>
            </a:extLst>
          </p:cNvPr>
          <p:cNvCxnSpPr>
            <a:cxnSpLocks/>
          </p:cNvCxnSpPr>
          <p:nvPr/>
        </p:nvCxnSpPr>
        <p:spPr>
          <a:xfrm flipV="1">
            <a:off x="2503203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D910514-1088-F94B-E6FD-56BDC3E5C9B0}"/>
              </a:ext>
            </a:extLst>
          </p:cNvPr>
          <p:cNvSpPr/>
          <p:nvPr/>
        </p:nvSpPr>
        <p:spPr>
          <a:xfrm>
            <a:off x="2030930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DBFE5D4-EE5C-9D0F-D8E9-A8598CF7A1BE}"/>
              </a:ext>
            </a:extLst>
          </p:cNvPr>
          <p:cNvCxnSpPr>
            <a:cxnSpLocks/>
          </p:cNvCxnSpPr>
          <p:nvPr/>
        </p:nvCxnSpPr>
        <p:spPr>
          <a:xfrm>
            <a:off x="2936128" y="538501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>
            <a:extLst>
              <a:ext uri="{FF2B5EF4-FFF2-40B4-BE49-F238E27FC236}">
                <a16:creationId xmlns:a16="http://schemas.microsoft.com/office/drawing/2014/main" id="{AB42FEAE-1EBF-7197-E744-F163991A8850}"/>
              </a:ext>
            </a:extLst>
          </p:cNvPr>
          <p:cNvSpPr/>
          <p:nvPr/>
        </p:nvSpPr>
        <p:spPr>
          <a:xfrm>
            <a:off x="3422852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A114640-9C18-8F6A-D100-111F00436B1F}"/>
              </a:ext>
            </a:extLst>
          </p:cNvPr>
          <p:cNvCxnSpPr>
            <a:cxnSpLocks/>
          </p:cNvCxnSpPr>
          <p:nvPr/>
        </p:nvCxnSpPr>
        <p:spPr>
          <a:xfrm>
            <a:off x="3875451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>
            <a:extLst>
              <a:ext uri="{FF2B5EF4-FFF2-40B4-BE49-F238E27FC236}">
                <a16:creationId xmlns:a16="http://schemas.microsoft.com/office/drawing/2014/main" id="{61949911-C623-DB62-9488-25DD921FB54A}"/>
              </a:ext>
            </a:extLst>
          </p:cNvPr>
          <p:cNvSpPr/>
          <p:nvPr/>
        </p:nvSpPr>
        <p:spPr>
          <a:xfrm>
            <a:off x="3422852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 Pi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711B24-2983-4538-D50E-369790A8DEE4}"/>
              </a:ext>
            </a:extLst>
          </p:cNvPr>
          <p:cNvCxnSpPr>
            <a:cxnSpLocks/>
          </p:cNvCxnSpPr>
          <p:nvPr/>
        </p:nvCxnSpPr>
        <p:spPr>
          <a:xfrm>
            <a:off x="4328050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">
            <a:extLst>
              <a:ext uri="{FF2B5EF4-FFF2-40B4-BE49-F238E27FC236}">
                <a16:creationId xmlns:a16="http://schemas.microsoft.com/office/drawing/2014/main" id="{0D2566ED-BAD6-FF3F-5884-2E5D78CB4CC5}"/>
              </a:ext>
            </a:extLst>
          </p:cNvPr>
          <p:cNvSpPr/>
          <p:nvPr/>
        </p:nvSpPr>
        <p:spPr>
          <a:xfrm>
            <a:off x="4814349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Socket</a:t>
            </a:r>
            <a:b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34B473-3329-5E84-6634-AD06BA9FBDD4}"/>
              </a:ext>
            </a:extLst>
          </p:cNvPr>
          <p:cNvCxnSpPr>
            <a:cxnSpLocks/>
          </p:cNvCxnSpPr>
          <p:nvPr/>
        </p:nvCxnSpPr>
        <p:spPr>
          <a:xfrm>
            <a:off x="9067414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">
            <a:extLst>
              <a:ext uri="{FF2B5EF4-FFF2-40B4-BE49-F238E27FC236}">
                <a16:creationId xmlns:a16="http://schemas.microsoft.com/office/drawing/2014/main" id="{D0B97872-6A3A-C144-A0F2-B3D7B9955372}"/>
              </a:ext>
            </a:extLst>
          </p:cNvPr>
          <p:cNvSpPr/>
          <p:nvPr/>
        </p:nvSpPr>
        <p:spPr>
          <a:xfrm>
            <a:off x="9553713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Kalman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F8DD2C3-EBEB-B335-D61D-9C32E9AC071B}"/>
              </a:ext>
            </a:extLst>
          </p:cNvPr>
          <p:cNvCxnSpPr>
            <a:cxnSpLocks/>
          </p:cNvCxnSpPr>
          <p:nvPr/>
        </p:nvCxnSpPr>
        <p:spPr>
          <a:xfrm>
            <a:off x="5286949" y="3787886"/>
            <a:ext cx="91889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>
            <a:extLst>
              <a:ext uri="{FF2B5EF4-FFF2-40B4-BE49-F238E27FC236}">
                <a16:creationId xmlns:a16="http://schemas.microsoft.com/office/drawing/2014/main" id="{05EB0F03-8E10-0060-2F46-18D5269D3B36}"/>
              </a:ext>
            </a:extLst>
          </p:cNvPr>
          <p:cNvSpPr/>
          <p:nvPr/>
        </p:nvSpPr>
        <p:spPr>
          <a:xfrm>
            <a:off x="6205846" y="3495808"/>
            <a:ext cx="2863897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1: Store to Buffer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0F0BB6-B7BB-F0E2-7D34-02F9C2FC1E12}"/>
              </a:ext>
            </a:extLst>
          </p:cNvPr>
          <p:cNvCxnSpPr>
            <a:cxnSpLocks/>
          </p:cNvCxnSpPr>
          <p:nvPr/>
        </p:nvCxnSpPr>
        <p:spPr>
          <a:xfrm flipV="1">
            <a:off x="5286949" y="3787886"/>
            <a:ext cx="0" cy="225219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81A06E2-6B95-D14F-1FD6-F1A76AAEEE47}"/>
              </a:ext>
            </a:extLst>
          </p:cNvPr>
          <p:cNvGrpSpPr/>
          <p:nvPr/>
        </p:nvGrpSpPr>
        <p:grpSpPr>
          <a:xfrm>
            <a:off x="7264437" y="4719900"/>
            <a:ext cx="683904" cy="682625"/>
            <a:chOff x="7443547" y="4230211"/>
            <a:chExt cx="683904" cy="682625"/>
          </a:xfrm>
        </p:grpSpPr>
        <p:sp>
          <p:nvSpPr>
            <p:cNvPr id="57" name="순서도: 논리합 56">
              <a:extLst>
                <a:ext uri="{FF2B5EF4-FFF2-40B4-BE49-F238E27FC236}">
                  <a16:creationId xmlns:a16="http://schemas.microsoft.com/office/drawing/2014/main" id="{6E9C9132-D18A-4B0F-02DB-51B0845C331F}"/>
                </a:ext>
              </a:extLst>
            </p:cNvPr>
            <p:cNvSpPr/>
            <p:nvPr/>
          </p:nvSpPr>
          <p:spPr>
            <a:xfrm rot="2700000">
              <a:off x="7443547" y="4230211"/>
              <a:ext cx="682625" cy="682625"/>
            </a:xfrm>
            <a:prstGeom prst="flowChartO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5FBA2A5-54AF-C42F-E6B0-F6FECF6D2EAF}"/>
                </a:ext>
              </a:extLst>
            </p:cNvPr>
            <p:cNvGrpSpPr/>
            <p:nvPr/>
          </p:nvGrpSpPr>
          <p:grpSpPr>
            <a:xfrm>
              <a:off x="7444826" y="4230211"/>
              <a:ext cx="682625" cy="682625"/>
              <a:chOff x="7444826" y="4230211"/>
              <a:chExt cx="682625" cy="682625"/>
            </a:xfrm>
          </p:grpSpPr>
          <p:sp>
            <p:nvSpPr>
              <p:cNvPr id="50" name="순서도: 논리합 49">
                <a:extLst>
                  <a:ext uri="{FF2B5EF4-FFF2-40B4-BE49-F238E27FC236}">
                    <a16:creationId xmlns:a16="http://schemas.microsoft.com/office/drawing/2014/main" id="{54589D1A-694A-7D79-3518-F96A88D8F284}"/>
                  </a:ext>
                </a:extLst>
              </p:cNvPr>
              <p:cNvSpPr/>
              <p:nvPr/>
            </p:nvSpPr>
            <p:spPr>
              <a:xfrm>
                <a:off x="7444826" y="4230211"/>
                <a:ext cx="682625" cy="682625"/>
              </a:xfrm>
              <a:prstGeom prst="flowChartOr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C8A2A39-C123-558D-448B-FC20383C52AB}"/>
                  </a:ext>
                </a:extLst>
              </p:cNvPr>
              <p:cNvSpPr/>
              <p:nvPr/>
            </p:nvSpPr>
            <p:spPr>
              <a:xfrm>
                <a:off x="7636913" y="4422298"/>
                <a:ext cx="298450" cy="2984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63" name="Rectangle 3">
            <a:extLst>
              <a:ext uri="{FF2B5EF4-FFF2-40B4-BE49-F238E27FC236}">
                <a16:creationId xmlns:a16="http://schemas.microsoft.com/office/drawing/2014/main" id="{9120575D-B636-D78C-2EB4-DE9DB42FF596}"/>
              </a:ext>
            </a:extLst>
          </p:cNvPr>
          <p:cNvSpPr/>
          <p:nvPr/>
        </p:nvSpPr>
        <p:spPr>
          <a:xfrm>
            <a:off x="6205846" y="6040085"/>
            <a:ext cx="28638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2: Fetch from Buffer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F3979C9-7FD4-C262-026E-E290A9AF942E}"/>
              </a:ext>
            </a:extLst>
          </p:cNvPr>
          <p:cNvCxnSpPr>
            <a:cxnSpLocks/>
          </p:cNvCxnSpPr>
          <p:nvPr/>
        </p:nvCxnSpPr>
        <p:spPr>
          <a:xfrm>
            <a:off x="7607029" y="5447382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202797B-4E47-6183-7453-65F4D058AA57}"/>
              </a:ext>
            </a:extLst>
          </p:cNvPr>
          <p:cNvCxnSpPr>
            <a:cxnSpLocks/>
          </p:cNvCxnSpPr>
          <p:nvPr/>
        </p:nvCxnSpPr>
        <p:spPr>
          <a:xfrm>
            <a:off x="10466337" y="634323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>
            <a:extLst>
              <a:ext uri="{FF2B5EF4-FFF2-40B4-BE49-F238E27FC236}">
                <a16:creationId xmlns:a16="http://schemas.microsoft.com/office/drawing/2014/main" id="{AAAADCD2-D84C-6CEE-B058-CA32A32A39D8}"/>
              </a:ext>
            </a:extLst>
          </p:cNvPr>
          <p:cNvSpPr/>
          <p:nvPr/>
        </p:nvSpPr>
        <p:spPr>
          <a:xfrm>
            <a:off x="10957226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D-Bus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012DB5-2048-E3A6-7C2E-4DDDD25D76A0}"/>
              </a:ext>
            </a:extLst>
          </p:cNvPr>
          <p:cNvCxnSpPr>
            <a:cxnSpLocks/>
          </p:cNvCxnSpPr>
          <p:nvPr/>
        </p:nvCxnSpPr>
        <p:spPr>
          <a:xfrm flipV="1">
            <a:off x="11429499" y="5658770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3">
            <a:extLst>
              <a:ext uri="{FF2B5EF4-FFF2-40B4-BE49-F238E27FC236}">
                <a16:creationId xmlns:a16="http://schemas.microsoft.com/office/drawing/2014/main" id="{D5EDC856-30CA-83CD-2A39-7D2C28723D08}"/>
              </a:ext>
            </a:extLst>
          </p:cNvPr>
          <p:cNvSpPr/>
          <p:nvPr/>
        </p:nvSpPr>
        <p:spPr>
          <a:xfrm>
            <a:off x="10957226" y="5074043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Qt</a:t>
            </a:r>
            <a:endParaRPr lang="en-DE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12183B-CC3C-E2DE-1F14-03B365FF58B0}"/>
              </a:ext>
            </a:extLst>
          </p:cNvPr>
          <p:cNvCxnSpPr>
            <a:cxnSpLocks/>
          </p:cNvCxnSpPr>
          <p:nvPr/>
        </p:nvCxnSpPr>
        <p:spPr>
          <a:xfrm>
            <a:off x="7607029" y="4080823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FC4FC00-45A9-5AB2-6053-91464882CF46}"/>
              </a:ext>
            </a:extLst>
          </p:cNvPr>
          <p:cNvSpPr txBox="1"/>
          <p:nvPr/>
        </p:nvSpPr>
        <p:spPr>
          <a:xfrm>
            <a:off x="6547685" y="489193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2980B1-9E12-C7F9-C5CF-F478F42C9E58}"/>
              </a:ext>
            </a:extLst>
          </p:cNvPr>
          <p:cNvSpPr txBox="1"/>
          <p:nvPr/>
        </p:nvSpPr>
        <p:spPr>
          <a:xfrm>
            <a:off x="7637771" y="554926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5C35D9-8BE6-4616-7491-5A2868C0F05C}"/>
              </a:ext>
            </a:extLst>
          </p:cNvPr>
          <p:cNvSpPr txBox="1"/>
          <p:nvPr/>
        </p:nvSpPr>
        <p:spPr>
          <a:xfrm>
            <a:off x="7637771" y="4182706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Google Shape;115;g24ce0e46e5a_0_12">
            <a:extLst>
              <a:ext uri="{FF2B5EF4-FFF2-40B4-BE49-F238E27FC236}">
                <a16:creationId xmlns:a16="http://schemas.microsoft.com/office/drawing/2014/main" id="{E4509E01-1962-980F-1898-05BCF818FE92}"/>
              </a:ext>
            </a:extLst>
          </p:cNvPr>
          <p:cNvSpPr txBox="1"/>
          <p:nvPr/>
        </p:nvSpPr>
        <p:spPr>
          <a:xfrm>
            <a:off x="742950" y="1174697"/>
            <a:ext cx="7740600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1. Speed Sensor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2. CAN </a:t>
            </a: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3. Socket CAN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4. Multi-Thread Synchronization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5. Kalman Filter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6. D-Bus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7. Qt</a:t>
            </a:r>
          </a:p>
        </p:txBody>
      </p:sp>
    </p:spTree>
    <p:extLst>
      <p:ext uri="{BB962C8B-B14F-4D97-AF65-F5344CB8AC3E}">
        <p14:creationId xmlns:p14="http://schemas.microsoft.com/office/powerpoint/2010/main" val="20476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DBCF6-85F3-4928-8D5F-23B8D2B2A4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8075" y="1694843"/>
            <a:ext cx="5295850" cy="4680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Google Shape;115;g24ce0e46e5a_0_12">
            <a:extLst>
              <a:ext uri="{FF2B5EF4-FFF2-40B4-BE49-F238E27FC236}">
                <a16:creationId xmlns:a16="http://schemas.microsoft.com/office/drawing/2014/main" id="{079DA0F3-16D0-221C-8794-2E68F06B7D44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Hardware &amp; Software Setup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96CC4C05-7510-C58C-DEB0-7E6BC9A89426}"/>
              </a:ext>
            </a:extLst>
          </p:cNvPr>
          <p:cNvSpPr txBox="1"/>
          <p:nvPr/>
        </p:nvSpPr>
        <p:spPr>
          <a:xfrm>
            <a:off x="393600" y="1905155"/>
            <a:ext cx="30544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4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5;g24ce0e46e5a_0_12">
            <a:extLst>
              <a:ext uri="{FF2B5EF4-FFF2-40B4-BE49-F238E27FC236}">
                <a16:creationId xmlns:a16="http://schemas.microsoft.com/office/drawing/2014/main" id="{086F1D0A-F39B-1CBC-12BB-F86B2BF5760D}"/>
              </a:ext>
            </a:extLst>
          </p:cNvPr>
          <p:cNvSpPr txBox="1"/>
          <p:nvPr/>
        </p:nvSpPr>
        <p:spPr>
          <a:xfrm>
            <a:off x="8743925" y="1905155"/>
            <a:ext cx="30544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Soft</a:t>
            </a:r>
            <a:r>
              <a:rPr lang="de-DE" sz="4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ware</a:t>
            </a:r>
            <a:endParaRPr sz="4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5;g24ce0e46e5a_0_12">
            <a:extLst>
              <a:ext uri="{FF2B5EF4-FFF2-40B4-BE49-F238E27FC236}">
                <a16:creationId xmlns:a16="http://schemas.microsoft.com/office/drawing/2014/main" id="{144AC7C3-537B-4C59-F4E0-154CB1B62802}"/>
              </a:ext>
            </a:extLst>
          </p:cNvPr>
          <p:cNvSpPr txBox="1"/>
          <p:nvPr/>
        </p:nvSpPr>
        <p:spPr>
          <a:xfrm>
            <a:off x="393600" y="2905609"/>
            <a:ext cx="305447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Waveshare Piracer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Raspberry Pi 4 B 4GB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2-CH CAN FD HAT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7.9inch DSI LCD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Arduino UNO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CAN-Bus Shield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IR Speed Sensor</a:t>
            </a:r>
          </a:p>
        </p:txBody>
      </p:sp>
      <p:sp>
        <p:nvSpPr>
          <p:cNvPr id="12" name="Google Shape;115;g24ce0e46e5a_0_12">
            <a:extLst>
              <a:ext uri="{FF2B5EF4-FFF2-40B4-BE49-F238E27FC236}">
                <a16:creationId xmlns:a16="http://schemas.microsoft.com/office/drawing/2014/main" id="{D0892041-0DFA-64AF-BE12-F8A288651DCD}"/>
              </a:ext>
            </a:extLst>
          </p:cNvPr>
          <p:cNvSpPr txBox="1"/>
          <p:nvPr/>
        </p:nvSpPr>
        <p:spPr>
          <a:xfrm>
            <a:off x="8908517" y="2905609"/>
            <a:ext cx="319813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Rasbian Lite(Server) 64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Qt 5.15.0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Qt Creator 4.15.0</a:t>
            </a:r>
          </a:p>
        </p:txBody>
      </p:sp>
    </p:spTree>
    <p:extLst>
      <p:ext uri="{BB962C8B-B14F-4D97-AF65-F5344CB8AC3E}">
        <p14:creationId xmlns:p14="http://schemas.microsoft.com/office/powerpoint/2010/main" val="141358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4ce0e46e5a_0_12"/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1. Speed Sensor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1D326-121D-F566-0253-6AE09BBB18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343" y="3791067"/>
            <a:ext cx="4104044" cy="2311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094088-59A7-4B20-434D-F25109D9E1F1}"/>
              </a:ext>
            </a:extLst>
          </p:cNvPr>
          <p:cNvSpPr txBox="1"/>
          <p:nvPr/>
        </p:nvSpPr>
        <p:spPr>
          <a:xfrm>
            <a:off x="742950" y="2417756"/>
            <a:ext cx="9240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void setup()</a:t>
            </a:r>
          </a:p>
          <a:p>
            <a:r>
              <a:rPr lang="en-US" altLang="ko-KR" sz="2000" dirty="0"/>
              <a:t>{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 err="1"/>
              <a:t>attachInterrupt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digitalPinToInterrupt</a:t>
            </a:r>
            <a:r>
              <a:rPr lang="en-US" altLang="ko-KR" sz="2000" dirty="0"/>
              <a:t>(3), </a:t>
            </a:r>
            <a:r>
              <a:rPr lang="en-US" altLang="ko-KR" sz="2000" b="1" dirty="0" err="1">
                <a:solidFill>
                  <a:schemeClr val="accent1"/>
                </a:solidFill>
              </a:rPr>
              <a:t>Pulse_Event</a:t>
            </a:r>
            <a:r>
              <a:rPr lang="en-US" altLang="ko-KR" sz="2000" dirty="0"/>
              <a:t>, RISING);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〮〮〮</a:t>
            </a:r>
            <a:endParaRPr lang="en-US" altLang="ko-KR" sz="2000" dirty="0"/>
          </a:p>
          <a:p>
            <a:r>
              <a:rPr lang="en-US" altLang="ko-KR" sz="2000" dirty="0"/>
              <a:t>}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57B66-9092-16EC-7D9F-477F21E1D8EE}"/>
              </a:ext>
            </a:extLst>
          </p:cNvPr>
          <p:cNvSpPr txBox="1"/>
          <p:nvPr/>
        </p:nvSpPr>
        <p:spPr>
          <a:xfrm>
            <a:off x="742950" y="4141161"/>
            <a:ext cx="116818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/>
              <a:t>void</a:t>
            </a:r>
            <a:r>
              <a:rPr lang="ko-KR" altLang="en-US" sz="2000" dirty="0"/>
              <a:t> </a:t>
            </a:r>
            <a:r>
              <a:rPr lang="ko-KR" altLang="en-US" sz="2000" b="1" dirty="0" err="1">
                <a:solidFill>
                  <a:schemeClr val="accent1"/>
                </a:solidFill>
              </a:rPr>
              <a:t>Pulse_Event</a:t>
            </a:r>
            <a:r>
              <a:rPr lang="ko-KR" altLang="en-US" sz="2000" b="1" dirty="0">
                <a:solidFill>
                  <a:schemeClr val="accent1"/>
                </a:solidFill>
              </a:rPr>
              <a:t>() </a:t>
            </a:r>
          </a:p>
          <a:p>
            <a:r>
              <a:rPr lang="ko-KR" altLang="en-US" sz="2000" dirty="0"/>
              <a:t>{</a:t>
            </a:r>
          </a:p>
          <a:p>
            <a:r>
              <a:rPr lang="ko-KR" altLang="en-US" sz="2000" dirty="0"/>
              <a:t>  </a:t>
            </a:r>
            <a:r>
              <a:rPr lang="ko-KR" altLang="en-US" sz="2000" dirty="0" err="1"/>
              <a:t>PeriodBetweenPulses</a:t>
            </a:r>
            <a:r>
              <a:rPr lang="ko-KR" altLang="en-US" sz="2000" dirty="0"/>
              <a:t> = </a:t>
            </a:r>
            <a:r>
              <a:rPr lang="ko-KR" altLang="en-US" sz="2000" dirty="0" err="1">
                <a:solidFill>
                  <a:schemeClr val="accent2"/>
                </a:solidFill>
              </a:rPr>
              <a:t>micros</a:t>
            </a:r>
            <a:r>
              <a:rPr lang="ko-KR" altLang="en-US" sz="2000" dirty="0">
                <a:solidFill>
                  <a:schemeClr val="accent2"/>
                </a:solidFill>
              </a:rPr>
              <a:t>()</a:t>
            </a:r>
            <a:r>
              <a:rPr lang="ko-KR" altLang="en-US" sz="2000" dirty="0"/>
              <a:t> - </a:t>
            </a:r>
            <a:r>
              <a:rPr lang="ko-KR" altLang="en-US" sz="2000" dirty="0" err="1"/>
              <a:t>LastTimeWeMeasured</a:t>
            </a:r>
            <a:r>
              <a:rPr lang="ko-KR" altLang="en-US" sz="2000" dirty="0"/>
              <a:t>;</a:t>
            </a:r>
          </a:p>
          <a:p>
            <a:r>
              <a:rPr lang="ko-KR" altLang="en-US" sz="2000" dirty="0"/>
              <a:t>  </a:t>
            </a:r>
            <a:r>
              <a:rPr lang="ko-KR" altLang="en-US" sz="2000" dirty="0" err="1"/>
              <a:t>LastTimeWeMeasured</a:t>
            </a:r>
            <a:r>
              <a:rPr lang="ko-KR" altLang="en-US" sz="2000" dirty="0"/>
              <a:t> = </a:t>
            </a:r>
            <a:r>
              <a:rPr lang="ko-KR" altLang="en-US" sz="2000" dirty="0" err="1">
                <a:solidFill>
                  <a:schemeClr val="accent2"/>
                </a:solidFill>
              </a:rPr>
              <a:t>micros</a:t>
            </a:r>
            <a:r>
              <a:rPr lang="ko-KR" altLang="en-US" sz="2000" dirty="0">
                <a:solidFill>
                  <a:schemeClr val="accent2"/>
                </a:solidFill>
              </a:rPr>
              <a:t>()</a:t>
            </a:r>
            <a:r>
              <a:rPr lang="en-US" altLang="ko-KR" sz="2000" dirty="0"/>
              <a:t>;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〮〮〮</a:t>
            </a:r>
            <a:endParaRPr lang="en-US" altLang="ko-KR" sz="2000" dirty="0"/>
          </a:p>
          <a:p>
            <a:r>
              <a:rPr lang="en-US" altLang="ko-KR" sz="2000" dirty="0"/>
              <a:t>}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1C75F-DDC6-96F2-BCC7-C8F576E8E5F0}"/>
              </a:ext>
            </a:extLst>
          </p:cNvPr>
          <p:cNvSpPr txBox="1"/>
          <p:nvPr/>
        </p:nvSpPr>
        <p:spPr>
          <a:xfrm>
            <a:off x="742950" y="1282699"/>
            <a:ext cx="123588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dirty="0" err="1"/>
              <a:t>Calculate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period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between</a:t>
            </a:r>
            <a:r>
              <a:rPr lang="ko-KR" altLang="en-US" sz="2400" dirty="0"/>
              <a:t> </a:t>
            </a:r>
            <a:r>
              <a:rPr lang="en-US" altLang="ko-KR" sz="2400" dirty="0"/>
              <a:t>20 </a:t>
            </a:r>
            <a:r>
              <a:rPr lang="ko-KR" altLang="en-US" sz="2400" dirty="0" err="1"/>
              <a:t>pulses</a:t>
            </a:r>
            <a:r>
              <a:rPr lang="ko-KR" altLang="en-US" sz="2400" dirty="0"/>
              <a:t> and </a:t>
            </a:r>
            <a:r>
              <a:rPr lang="ko-KR" altLang="en-US" sz="2400" dirty="0" err="1"/>
              <a:t>update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last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measurement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time</a:t>
            </a:r>
            <a:endParaRPr lang="ko-KR" altLang="en-US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9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4ce0e46e5a_0_12"/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1. Speed Sensor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1D326-121D-F566-0253-6AE09BBB1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74" y="2289525"/>
            <a:ext cx="6392547" cy="360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41C75F-DDC6-96F2-BCC7-C8F576E8E5F0}"/>
              </a:ext>
            </a:extLst>
          </p:cNvPr>
          <p:cNvSpPr txBox="1"/>
          <p:nvPr/>
        </p:nvSpPr>
        <p:spPr>
          <a:xfrm>
            <a:off x="742950" y="1282699"/>
            <a:ext cx="123588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dirty="0"/>
              <a:t>C</a:t>
            </a:r>
            <a:r>
              <a:rPr lang="en-US" altLang="ko-KR" sz="2400" dirty="0" err="1"/>
              <a:t>onvert</a:t>
            </a:r>
            <a:r>
              <a:rPr lang="en-US" altLang="ko-KR" sz="2400" dirty="0"/>
              <a:t> data to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chemeClr val="accent1"/>
                </a:solidFill>
              </a:rPr>
              <a:t>RPM</a:t>
            </a:r>
            <a:r>
              <a:rPr lang="en-US" altLang="ko-KR" sz="2400" dirty="0"/>
              <a:t> &amp; </a:t>
            </a:r>
            <a:r>
              <a:rPr lang="en-US" altLang="ko-KR" sz="2400" dirty="0">
                <a:solidFill>
                  <a:schemeClr val="accent1"/>
                </a:solidFill>
              </a:rPr>
              <a:t>speed</a:t>
            </a:r>
            <a:r>
              <a:rPr lang="en-US" altLang="ko-KR" sz="2400" dirty="0"/>
              <a:t> of the </a:t>
            </a:r>
            <a:r>
              <a:rPr lang="en-US" altLang="ko-KR" sz="2400" dirty="0" err="1"/>
              <a:t>Piracer</a:t>
            </a:r>
            <a:r>
              <a:rPr lang="en-US" altLang="ko-KR" sz="2400" dirty="0"/>
              <a:t> </a:t>
            </a:r>
            <a:endParaRPr lang="ko-KR" altLang="en-US" sz="2400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A8D6DF-6DCA-2020-6F38-92026020EE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342135" y="1816306"/>
            <a:ext cx="2630783" cy="3244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115;g24ce0e46e5a_0_12">
            <a:extLst>
              <a:ext uri="{FF2B5EF4-FFF2-40B4-BE49-F238E27FC236}">
                <a16:creationId xmlns:a16="http://schemas.microsoft.com/office/drawing/2014/main" id="{539C044E-2DF6-F8A5-9B1C-F98A021E6C32}"/>
              </a:ext>
            </a:extLst>
          </p:cNvPr>
          <p:cNvSpPr txBox="1"/>
          <p:nvPr/>
        </p:nvSpPr>
        <p:spPr>
          <a:xfrm>
            <a:off x="7411452" y="5271461"/>
            <a:ext cx="476952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1. RPM</a:t>
            </a:r>
            <a:r>
              <a:rPr lang="de-DE" altLang="ko-KR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wheel</a:t>
            </a: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= RPM</a:t>
            </a:r>
            <a:r>
              <a:rPr lang="de-DE" altLang="ko-KR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Rotor</a:t>
            </a: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/ 2.6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2. Speed</a:t>
            </a:r>
            <a:r>
              <a:rPr lang="de-DE" altLang="ko-KR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</a:t>
            </a: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= RPM</a:t>
            </a:r>
            <a:r>
              <a:rPr lang="de-DE" altLang="ko-KR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Rotor</a:t>
            </a: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* 3.4 [mm/s]</a:t>
            </a:r>
          </a:p>
        </p:txBody>
      </p:sp>
    </p:spTree>
    <p:extLst>
      <p:ext uri="{BB962C8B-B14F-4D97-AF65-F5344CB8AC3E}">
        <p14:creationId xmlns:p14="http://schemas.microsoft.com/office/powerpoint/2010/main" val="346142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D40939-022F-4D14-B6A9-06504C1FF8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47" y="1946211"/>
            <a:ext cx="4176508" cy="4600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ko-KR" alt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78DB9-AF8F-D74D-39CC-DD2DCA4AD4B7}"/>
              </a:ext>
            </a:extLst>
          </p:cNvPr>
          <p:cNvSpPr txBox="1"/>
          <p:nvPr/>
        </p:nvSpPr>
        <p:spPr>
          <a:xfrm>
            <a:off x="451613" y="1433949"/>
            <a:ext cx="55229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dirty="0"/>
              <a:t>Arduino NANO to Arduino UNO</a:t>
            </a:r>
            <a:endParaRPr lang="ko-KR" altLang="en-US" sz="2400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53ADF-C1F7-E856-25EF-0308B07E352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608" y="1946211"/>
            <a:ext cx="2587051" cy="4600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145CC6-324D-7301-E9C5-F87EEB2D762F}"/>
              </a:ext>
            </a:extLst>
          </p:cNvPr>
          <p:cNvSpPr txBox="1"/>
          <p:nvPr/>
        </p:nvSpPr>
        <p:spPr>
          <a:xfrm>
            <a:off x="6021645" y="1433949"/>
            <a:ext cx="55229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400" dirty="0"/>
              <a:t>Arduino UNO to Raspberry Pi</a:t>
            </a:r>
            <a:endParaRPr lang="ko-KR" altLang="en-US" sz="2400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3DCAE-36BD-A43C-927C-115EEB06CEA9}"/>
              </a:ext>
            </a:extLst>
          </p:cNvPr>
          <p:cNvSpPr txBox="1"/>
          <p:nvPr/>
        </p:nvSpPr>
        <p:spPr>
          <a:xfrm>
            <a:off x="10296598" y="5838964"/>
            <a:ext cx="1668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dirty="0"/>
              <a:t>500Kbps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dirty="0"/>
              <a:t>16MHz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822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ko-KR" alt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BAF101-3F9D-B89A-1B29-156571079F8C}"/>
              </a:ext>
            </a:extLst>
          </p:cNvPr>
          <p:cNvSpPr txBox="1"/>
          <p:nvPr/>
        </p:nvSpPr>
        <p:spPr>
          <a:xfrm>
            <a:off x="628396" y="3233678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void loop() {</a:t>
            </a:r>
          </a:p>
          <a:p>
            <a:r>
              <a:rPr lang="en-US" altLang="ko-KR" sz="1800" dirty="0"/>
              <a:t> 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〮〮〮</a:t>
            </a:r>
            <a:endParaRPr lang="en-US" altLang="ko-KR" sz="1800" dirty="0"/>
          </a:p>
          <a:p>
            <a:r>
              <a:rPr lang="ko-KR" altLang="en-US" sz="1800" dirty="0"/>
              <a:t>  canMsg1.can_id  = </a:t>
            </a:r>
            <a:r>
              <a:rPr lang="ko-KR" altLang="en-US" sz="1800" b="1" dirty="0">
                <a:solidFill>
                  <a:schemeClr val="accent1"/>
                </a:solidFill>
              </a:rPr>
              <a:t>0x0F6</a:t>
            </a:r>
            <a:r>
              <a:rPr lang="ko-KR" altLang="en-US" sz="1800" dirty="0"/>
              <a:t>;</a:t>
            </a:r>
          </a:p>
          <a:p>
            <a:r>
              <a:rPr lang="ko-KR" altLang="en-US" sz="1800" dirty="0"/>
              <a:t>  canMsg1.can_dlc = 2;</a:t>
            </a:r>
          </a:p>
          <a:p>
            <a:r>
              <a:rPr lang="ko-KR" altLang="en-US" sz="1800" dirty="0"/>
              <a:t>  canMsg1.data[0] = (RPM &amp; 0xFF00) &gt;&gt; 8;</a:t>
            </a:r>
          </a:p>
          <a:p>
            <a:r>
              <a:rPr lang="ko-KR" altLang="en-US" sz="1800" dirty="0"/>
              <a:t>  canMsg1.data[1] = (RPM &amp; 0x00FF);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  mcp2515.sendMessage(&amp;canMsg1);</a:t>
            </a:r>
          </a:p>
          <a:p>
            <a:r>
              <a:rPr lang="en-US" altLang="ko-KR" sz="1800" dirty="0"/>
              <a:t>}</a:t>
            </a:r>
            <a:endParaRPr lang="ko-KR" alt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1903F-6ADC-FB2D-9F03-0DDBDC634646}"/>
              </a:ext>
            </a:extLst>
          </p:cNvPr>
          <p:cNvSpPr txBox="1"/>
          <p:nvPr/>
        </p:nvSpPr>
        <p:spPr>
          <a:xfrm>
            <a:off x="628396" y="25873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/>
              <a:t>struct</a:t>
            </a:r>
            <a:r>
              <a:rPr lang="ko-KR" altLang="en-US" sz="1800" dirty="0"/>
              <a:t> </a:t>
            </a:r>
            <a:r>
              <a:rPr lang="ko-KR" altLang="en-US" sz="1800" dirty="0" err="1"/>
              <a:t>can_frame</a:t>
            </a:r>
            <a:r>
              <a:rPr lang="ko-KR" altLang="en-US" sz="1800" dirty="0"/>
              <a:t> canMsg1;</a:t>
            </a:r>
            <a:endParaRPr lang="en-US" altLang="ko-KR" sz="1800" dirty="0"/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〮〮〮</a:t>
            </a:r>
            <a:endParaRPr lang="en-US" altLang="ko-KR" sz="1800" dirty="0"/>
          </a:p>
        </p:txBody>
      </p:sp>
      <p:sp>
        <p:nvSpPr>
          <p:cNvPr id="16" name="Google Shape;115;g24ce0e46e5a_0_12">
            <a:extLst>
              <a:ext uri="{FF2B5EF4-FFF2-40B4-BE49-F238E27FC236}">
                <a16:creationId xmlns:a16="http://schemas.microsoft.com/office/drawing/2014/main" id="{3DDE60D2-FE6D-114D-56BC-8C49B9E5F7FD}"/>
              </a:ext>
            </a:extLst>
          </p:cNvPr>
          <p:cNvSpPr txBox="1"/>
          <p:nvPr/>
        </p:nvSpPr>
        <p:spPr>
          <a:xfrm>
            <a:off x="272795" y="1557377"/>
            <a:ext cx="513740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Send(Arduino)</a:t>
            </a:r>
            <a:endParaRPr sz="4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5;g24ce0e46e5a_0_12">
            <a:extLst>
              <a:ext uri="{FF2B5EF4-FFF2-40B4-BE49-F238E27FC236}">
                <a16:creationId xmlns:a16="http://schemas.microsoft.com/office/drawing/2014/main" id="{57FBAE0C-F0A0-2454-7AC7-E37DD9A69922}"/>
              </a:ext>
            </a:extLst>
          </p:cNvPr>
          <p:cNvSpPr txBox="1"/>
          <p:nvPr/>
        </p:nvSpPr>
        <p:spPr>
          <a:xfrm>
            <a:off x="6930622" y="1556336"/>
            <a:ext cx="30544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Receive(C)</a:t>
            </a:r>
            <a:endParaRPr sz="4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2F999-18BC-B41E-4773-4C7351E702C4}"/>
              </a:ext>
            </a:extLst>
          </p:cNvPr>
          <p:cNvSpPr txBox="1"/>
          <p:nvPr/>
        </p:nvSpPr>
        <p:spPr>
          <a:xfrm>
            <a:off x="5502198" y="2587347"/>
            <a:ext cx="44925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/>
              <a:t>int</a:t>
            </a:r>
            <a:r>
              <a:rPr lang="ko-KR" altLang="en-US" sz="1800" dirty="0"/>
              <a:t> </a:t>
            </a:r>
            <a:r>
              <a:rPr lang="ko-KR" altLang="en-US" sz="1800" dirty="0" err="1"/>
              <a:t>open_port</a:t>
            </a:r>
            <a:r>
              <a:rPr lang="ko-KR" altLang="en-US" sz="1800" dirty="0"/>
              <a:t>(</a:t>
            </a:r>
            <a:r>
              <a:rPr lang="ko-KR" altLang="en-US" sz="1800" dirty="0" err="1"/>
              <a:t>const</a:t>
            </a:r>
            <a:r>
              <a:rPr lang="ko-KR" altLang="en-US" sz="1800" dirty="0"/>
              <a:t> </a:t>
            </a:r>
            <a:r>
              <a:rPr lang="ko-KR" altLang="en-US" sz="1800" dirty="0" err="1"/>
              <a:t>char</a:t>
            </a:r>
            <a:r>
              <a:rPr lang="ko-KR" altLang="en-US" sz="1800" dirty="0"/>
              <a:t> *</a:t>
            </a:r>
            <a:r>
              <a:rPr lang="ko-KR" altLang="en-US" sz="1800" dirty="0" err="1"/>
              <a:t>port</a:t>
            </a:r>
            <a:r>
              <a:rPr lang="ko-KR" altLang="en-US" sz="1800" dirty="0"/>
              <a:t>) {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〮〮〮</a:t>
            </a:r>
            <a:endParaRPr lang="en-US" altLang="ko-KR" sz="1800" dirty="0"/>
          </a:p>
          <a:p>
            <a:r>
              <a:rPr lang="ko-KR" altLang="en-US" sz="1800" dirty="0"/>
              <a:t>  </a:t>
            </a:r>
            <a:r>
              <a:rPr lang="ko-KR" altLang="en-US" sz="1800" dirty="0" err="1"/>
              <a:t>struct</a:t>
            </a:r>
            <a:r>
              <a:rPr lang="ko-KR" altLang="en-US" sz="1800" dirty="0"/>
              <a:t> </a:t>
            </a:r>
            <a:r>
              <a:rPr lang="ko-KR" altLang="en-US" sz="1800" dirty="0" err="1"/>
              <a:t>can_filter</a:t>
            </a:r>
            <a:r>
              <a:rPr lang="ko-KR" altLang="en-US" sz="1800" dirty="0"/>
              <a:t> </a:t>
            </a:r>
            <a:r>
              <a:rPr lang="ko-KR" altLang="en-US" sz="1800" dirty="0" err="1"/>
              <a:t>rfilter</a:t>
            </a:r>
            <a:r>
              <a:rPr lang="ko-KR" altLang="en-US" sz="1800" dirty="0"/>
              <a:t>[1];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〮〮〮</a:t>
            </a:r>
            <a:endParaRPr lang="en-US" altLang="ko-KR" sz="1800" dirty="0"/>
          </a:p>
          <a:p>
            <a:r>
              <a:rPr lang="en-US" altLang="ko-KR" sz="1800" dirty="0"/>
              <a:t>  </a:t>
            </a:r>
            <a:r>
              <a:rPr lang="en-US" altLang="ko-KR" sz="1800" dirty="0" err="1"/>
              <a:t>rfilter</a:t>
            </a:r>
            <a:r>
              <a:rPr lang="en-US" altLang="ko-KR" sz="1800" dirty="0"/>
              <a:t>[0].</a:t>
            </a:r>
            <a:r>
              <a:rPr lang="en-US" altLang="ko-KR" sz="1800" dirty="0" err="1"/>
              <a:t>can_id</a:t>
            </a:r>
            <a:r>
              <a:rPr lang="en-US" altLang="ko-KR" sz="1800" dirty="0"/>
              <a:t>   = </a:t>
            </a:r>
            <a:r>
              <a:rPr lang="en-US" altLang="ko-KR" sz="1800" b="1" dirty="0">
                <a:solidFill>
                  <a:schemeClr val="accent1"/>
                </a:solidFill>
              </a:rPr>
              <a:t>0x0F6</a:t>
            </a:r>
            <a:r>
              <a:rPr lang="en-US" altLang="ko-KR" sz="1800" dirty="0"/>
              <a:t>;</a:t>
            </a:r>
          </a:p>
          <a:p>
            <a:r>
              <a:rPr lang="en-US" altLang="ko-KR" sz="1800" dirty="0"/>
              <a:t>}</a:t>
            </a:r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D90AF1-6AF1-20D9-843E-95D7891F6465}"/>
              </a:ext>
            </a:extLst>
          </p:cNvPr>
          <p:cNvSpPr txBox="1"/>
          <p:nvPr/>
        </p:nvSpPr>
        <p:spPr>
          <a:xfrm>
            <a:off x="5502198" y="4547275"/>
            <a:ext cx="63779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/>
              <a:t>void</a:t>
            </a:r>
            <a:r>
              <a:rPr lang="ko-KR" altLang="en-US" sz="1800" dirty="0"/>
              <a:t> </a:t>
            </a:r>
            <a:r>
              <a:rPr lang="ko-KR" altLang="en-US" sz="1800" dirty="0" err="1"/>
              <a:t>read_port</a:t>
            </a:r>
            <a:r>
              <a:rPr lang="ko-KR" altLang="en-US" sz="1800" dirty="0"/>
              <a:t>(uint16_t *</a:t>
            </a:r>
            <a:r>
              <a:rPr lang="ko-KR" altLang="en-US" sz="1800" dirty="0" err="1"/>
              <a:t>speed_sensor_rpm</a:t>
            </a:r>
            <a:r>
              <a:rPr lang="ko-KR" altLang="en-US" sz="1800" dirty="0"/>
              <a:t>) {</a:t>
            </a:r>
          </a:p>
          <a:p>
            <a:r>
              <a:rPr lang="ko-KR" altLang="en-US" sz="1800" dirty="0"/>
              <a:t>  </a:t>
            </a:r>
            <a:r>
              <a:rPr lang="ko-KR" altLang="en-US" sz="1800" dirty="0" err="1"/>
              <a:t>struct</a:t>
            </a:r>
            <a:r>
              <a:rPr lang="ko-KR" altLang="en-US" sz="1800" dirty="0"/>
              <a:t> </a:t>
            </a:r>
            <a:r>
              <a:rPr lang="ko-KR" altLang="en-US" sz="1800" dirty="0" err="1"/>
              <a:t>can_frame</a:t>
            </a:r>
            <a:r>
              <a:rPr lang="ko-KR" altLang="en-US" sz="1800" dirty="0"/>
              <a:t> </a:t>
            </a:r>
            <a:r>
              <a:rPr lang="ko-KR" altLang="en-US" sz="1800" dirty="0" err="1"/>
              <a:t>frame</a:t>
            </a:r>
            <a:r>
              <a:rPr lang="ko-KR" altLang="en-US" sz="1800" dirty="0"/>
              <a:t>;</a:t>
            </a:r>
            <a:endParaRPr lang="en-US" altLang="ko-KR" sz="1800" dirty="0"/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〮〮〮</a:t>
            </a:r>
            <a:endParaRPr lang="en-US" altLang="ko-KR" sz="1800" dirty="0"/>
          </a:p>
          <a:p>
            <a:r>
              <a:rPr lang="en-US" altLang="ko-KR" sz="1800" dirty="0"/>
              <a:t>  if (</a:t>
            </a:r>
            <a:r>
              <a:rPr lang="en-US" altLang="ko-KR" sz="1800" dirty="0" err="1"/>
              <a:t>frame.can_id</a:t>
            </a:r>
            <a:r>
              <a:rPr lang="en-US" altLang="ko-KR" sz="1800" dirty="0"/>
              <a:t> == </a:t>
            </a:r>
            <a:r>
              <a:rPr lang="en-US" altLang="ko-KR" sz="1800" b="1" dirty="0">
                <a:solidFill>
                  <a:schemeClr val="accent1"/>
                </a:solidFill>
              </a:rPr>
              <a:t>0x0F6</a:t>
            </a:r>
            <a:r>
              <a:rPr lang="en-US" altLang="ko-KR" sz="1800" dirty="0"/>
              <a:t>) {</a:t>
            </a:r>
          </a:p>
          <a:p>
            <a:r>
              <a:rPr lang="en-US" altLang="ko-KR" sz="1800" dirty="0"/>
              <a:t>    *</a:t>
            </a:r>
            <a:r>
              <a:rPr lang="en-US" altLang="ko-KR" sz="1800" dirty="0" err="1"/>
              <a:t>speed_sensor_rpm</a:t>
            </a:r>
            <a:r>
              <a:rPr lang="en-US" altLang="ko-KR" sz="1800" dirty="0"/>
              <a:t> = (</a:t>
            </a:r>
            <a:r>
              <a:rPr lang="en-US" altLang="ko-KR" sz="1800" dirty="0" err="1"/>
              <a:t>frame.data</a:t>
            </a:r>
            <a:r>
              <a:rPr lang="en-US" altLang="ko-KR" sz="1800" dirty="0"/>
              <a:t>[0] &lt;&lt; 8) + </a:t>
            </a:r>
            <a:r>
              <a:rPr lang="en-US" altLang="ko-KR" sz="1800" dirty="0" err="1"/>
              <a:t>frame.data</a:t>
            </a:r>
            <a:r>
              <a:rPr lang="en-US" altLang="ko-KR" sz="1800" dirty="0"/>
              <a:t>[1];</a:t>
            </a:r>
          </a:p>
          <a:p>
            <a:r>
              <a:rPr lang="en-US" altLang="ko-KR" sz="1800" dirty="0"/>
              <a:t>  }</a:t>
            </a:r>
          </a:p>
          <a:p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523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ko-KR" alt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DBC05E-A0F6-2083-6F04-6D524D44F2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228" y="1409700"/>
            <a:ext cx="7571544" cy="4513234"/>
          </a:xfrm>
          <a:prstGeom prst="rect">
            <a:avLst/>
          </a:prstGeom>
        </p:spPr>
      </p:pic>
      <p:sp>
        <p:nvSpPr>
          <p:cNvPr id="14" name="Google Shape;115;g24ce0e46e5a_0_12">
            <a:extLst>
              <a:ext uri="{FF2B5EF4-FFF2-40B4-BE49-F238E27FC236}">
                <a16:creationId xmlns:a16="http://schemas.microsoft.com/office/drawing/2014/main" id="{71D3C78A-C2EF-A569-DF73-BA498E9CD426}"/>
              </a:ext>
            </a:extLst>
          </p:cNvPr>
          <p:cNvSpPr txBox="1"/>
          <p:nvPr/>
        </p:nvSpPr>
        <p:spPr>
          <a:xfrm>
            <a:off x="2310228" y="5927965"/>
            <a:ext cx="757154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4000" b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CAN Frame Structure</a:t>
            </a:r>
            <a:endParaRPr sz="4000" b="1" i="0" u="none" strike="noStrike" cap="none" dirty="0">
              <a:solidFill>
                <a:sysClr val="windowText" lastClr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634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Socket CAN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D2E25-8B68-B8AB-4B89-942B7D844AC1}"/>
              </a:ext>
            </a:extLst>
          </p:cNvPr>
          <p:cNvSpPr/>
          <p:nvPr/>
        </p:nvSpPr>
        <p:spPr>
          <a:xfrm>
            <a:off x="2482342" y="4517699"/>
            <a:ext cx="950976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BBD737-2A55-D173-2BDC-74A3CB58BC58}"/>
              </a:ext>
            </a:extLst>
          </p:cNvPr>
          <p:cNvSpPr/>
          <p:nvPr/>
        </p:nvSpPr>
        <p:spPr>
          <a:xfrm>
            <a:off x="3433318" y="4517699"/>
            <a:ext cx="950976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FACDFD-7465-2FFC-A247-54BEDD07B32C}"/>
              </a:ext>
            </a:extLst>
          </p:cNvPr>
          <p:cNvSpPr/>
          <p:nvPr/>
        </p:nvSpPr>
        <p:spPr>
          <a:xfrm>
            <a:off x="4384294" y="4517699"/>
            <a:ext cx="95097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CF3BCA-1DFA-C294-2E4E-133F2EBD9118}"/>
              </a:ext>
            </a:extLst>
          </p:cNvPr>
          <p:cNvSpPr/>
          <p:nvPr/>
        </p:nvSpPr>
        <p:spPr>
          <a:xfrm>
            <a:off x="5335270" y="4517699"/>
            <a:ext cx="95097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BA919-F4D7-A82C-575B-1C22B75C7CF5}"/>
              </a:ext>
            </a:extLst>
          </p:cNvPr>
          <p:cNvSpPr/>
          <p:nvPr/>
        </p:nvSpPr>
        <p:spPr>
          <a:xfrm>
            <a:off x="6286246" y="4517699"/>
            <a:ext cx="95097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91A797-9CC8-BDB5-D259-3B04CF994ACB}"/>
              </a:ext>
            </a:extLst>
          </p:cNvPr>
          <p:cNvSpPr/>
          <p:nvPr/>
        </p:nvSpPr>
        <p:spPr>
          <a:xfrm>
            <a:off x="7237222" y="4517699"/>
            <a:ext cx="95097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D6D195-0470-A22C-5AD6-332F563BD86A}"/>
              </a:ext>
            </a:extLst>
          </p:cNvPr>
          <p:cNvSpPr/>
          <p:nvPr/>
        </p:nvSpPr>
        <p:spPr>
          <a:xfrm>
            <a:off x="8188198" y="4517699"/>
            <a:ext cx="95097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1165E2-7FB2-3FCE-0B1F-FBC8FFF3F8FB}"/>
              </a:ext>
            </a:extLst>
          </p:cNvPr>
          <p:cNvSpPr/>
          <p:nvPr/>
        </p:nvSpPr>
        <p:spPr>
          <a:xfrm>
            <a:off x="9139174" y="4517699"/>
            <a:ext cx="95097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ACE40-E02D-8D34-263E-2FACD1FE72A8}"/>
              </a:ext>
            </a:extLst>
          </p:cNvPr>
          <p:cNvSpPr txBox="1"/>
          <p:nvPr/>
        </p:nvSpPr>
        <p:spPr>
          <a:xfrm>
            <a:off x="2482342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Data[0]</a:t>
            </a:r>
            <a:endParaRPr lang="ko-KR" alt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40ED0-0A94-9C01-AE8D-F1EFF0F68842}"/>
              </a:ext>
            </a:extLst>
          </p:cNvPr>
          <p:cNvSpPr txBox="1"/>
          <p:nvPr/>
        </p:nvSpPr>
        <p:spPr>
          <a:xfrm>
            <a:off x="3433318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Data[1]</a:t>
            </a: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4EBFB-3663-E12D-1990-BFAFBAB9F7BB}"/>
              </a:ext>
            </a:extLst>
          </p:cNvPr>
          <p:cNvSpPr txBox="1"/>
          <p:nvPr/>
        </p:nvSpPr>
        <p:spPr>
          <a:xfrm>
            <a:off x="4384294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Data[2]</a:t>
            </a:r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D3195-1DDE-EF21-5D20-04024A20D2E4}"/>
              </a:ext>
            </a:extLst>
          </p:cNvPr>
          <p:cNvSpPr txBox="1"/>
          <p:nvPr/>
        </p:nvSpPr>
        <p:spPr>
          <a:xfrm>
            <a:off x="5335270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Data[3]</a:t>
            </a:r>
            <a:endParaRPr lang="ko-KR" alt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FCA367-72BE-7D75-97CB-B6EA7539E1A6}"/>
              </a:ext>
            </a:extLst>
          </p:cNvPr>
          <p:cNvSpPr txBox="1"/>
          <p:nvPr/>
        </p:nvSpPr>
        <p:spPr>
          <a:xfrm>
            <a:off x="6286246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Data[4]</a:t>
            </a:r>
            <a:endParaRPr lang="ko-KR" alt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770764-5B01-5879-E91D-76AC4DF7F854}"/>
              </a:ext>
            </a:extLst>
          </p:cNvPr>
          <p:cNvSpPr txBox="1"/>
          <p:nvPr/>
        </p:nvSpPr>
        <p:spPr>
          <a:xfrm>
            <a:off x="7237222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Data[5]</a:t>
            </a:r>
            <a:endParaRPr lang="ko-KR" alt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76EDEE-72FE-7E7D-7592-3BF3C7126A4D}"/>
              </a:ext>
            </a:extLst>
          </p:cNvPr>
          <p:cNvSpPr txBox="1"/>
          <p:nvPr/>
        </p:nvSpPr>
        <p:spPr>
          <a:xfrm>
            <a:off x="8188198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Data[6]</a:t>
            </a:r>
            <a:endParaRPr lang="ko-KR" alt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B56798-7D93-465B-0923-3403CD5A7AFF}"/>
              </a:ext>
            </a:extLst>
          </p:cNvPr>
          <p:cNvSpPr txBox="1"/>
          <p:nvPr/>
        </p:nvSpPr>
        <p:spPr>
          <a:xfrm>
            <a:off x="9139174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Data[7]</a:t>
            </a:r>
            <a:endParaRPr lang="ko-KR" alt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F2A225-7BE8-40F7-977F-0D913718204D}"/>
              </a:ext>
            </a:extLst>
          </p:cNvPr>
          <p:cNvSpPr txBox="1"/>
          <p:nvPr/>
        </p:nvSpPr>
        <p:spPr>
          <a:xfrm>
            <a:off x="1969729" y="1450949"/>
            <a:ext cx="8252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let RPM = 300 = 100101100</a:t>
            </a:r>
            <a:r>
              <a:rPr lang="en-US" altLang="ko-KR" sz="2000" dirty="0"/>
              <a:t>(2)</a:t>
            </a:r>
            <a:endParaRPr lang="ko-KR" alt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E88F4-3BF8-55BB-5FF9-3DCE4DDB3D9E}"/>
              </a:ext>
            </a:extLst>
          </p:cNvPr>
          <p:cNvSpPr txBox="1"/>
          <p:nvPr/>
        </p:nvSpPr>
        <p:spPr>
          <a:xfrm>
            <a:off x="4336373" y="2500024"/>
            <a:ext cx="372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RPM</a:t>
            </a:r>
            <a:r>
              <a:rPr lang="en-US" altLang="ko-KR" sz="2000" dirty="0"/>
              <a:t> &amp; 0xFF00) &gt;&gt; 8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4AA794-46AC-2C19-C1F7-EF7BA09540E9}"/>
              </a:ext>
            </a:extLst>
          </p:cNvPr>
          <p:cNvSpPr txBox="1"/>
          <p:nvPr/>
        </p:nvSpPr>
        <p:spPr>
          <a:xfrm>
            <a:off x="3832606" y="6175345"/>
            <a:ext cx="536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RPM</a:t>
            </a:r>
            <a:r>
              <a:rPr lang="en-US" altLang="ko-KR" sz="2000" dirty="0"/>
              <a:t> = (</a:t>
            </a:r>
            <a:r>
              <a:rPr lang="en-US" altLang="ko-KR" sz="2000" dirty="0" err="1"/>
              <a:t>frame.data</a:t>
            </a:r>
            <a:r>
              <a:rPr lang="en-US" altLang="ko-KR" sz="2000" dirty="0"/>
              <a:t>[0] &lt;&lt; 8) + </a:t>
            </a:r>
            <a:r>
              <a:rPr lang="en-US" altLang="ko-KR" sz="2000" dirty="0" err="1"/>
              <a:t>frame.data</a:t>
            </a:r>
            <a:r>
              <a:rPr lang="en-US" altLang="ko-KR" sz="2000" dirty="0"/>
              <a:t>[1]</a:t>
            </a:r>
            <a:endParaRPr lang="ko-KR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05096-2531-D4FE-A340-858C119A3976}"/>
              </a:ext>
            </a:extLst>
          </p:cNvPr>
          <p:cNvSpPr txBox="1"/>
          <p:nvPr/>
        </p:nvSpPr>
        <p:spPr>
          <a:xfrm>
            <a:off x="4888504" y="3203808"/>
            <a:ext cx="5944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00000001    00101100</a:t>
            </a:r>
            <a:endParaRPr lang="ko-KR" altLang="en-US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435FA8-B0E9-8830-A94C-F22FD731EEBF}"/>
              </a:ext>
            </a:extLst>
          </p:cNvPr>
          <p:cNvSpPr txBox="1"/>
          <p:nvPr/>
        </p:nvSpPr>
        <p:spPr>
          <a:xfrm>
            <a:off x="8831829" y="2500024"/>
            <a:ext cx="372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RPM</a:t>
            </a:r>
            <a:r>
              <a:rPr lang="en-US" altLang="ko-KR" sz="2000" dirty="0"/>
              <a:t> &amp; 0x00FF)</a:t>
            </a:r>
            <a:endParaRPr lang="ko-KR" altLang="en-US" sz="20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9428C-9183-1167-E2AA-5FD24299A6D1}"/>
              </a:ext>
            </a:extLst>
          </p:cNvPr>
          <p:cNvCxnSpPr>
            <a:cxnSpLocks/>
          </p:cNvCxnSpPr>
          <p:nvPr/>
        </p:nvCxnSpPr>
        <p:spPr>
          <a:xfrm flipH="1">
            <a:off x="6683350" y="2124129"/>
            <a:ext cx="1084286" cy="11171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FAE868-8800-C67E-C510-024720578212}"/>
              </a:ext>
            </a:extLst>
          </p:cNvPr>
          <p:cNvCxnSpPr>
            <a:cxnSpLocks/>
          </p:cNvCxnSpPr>
          <p:nvPr/>
        </p:nvCxnSpPr>
        <p:spPr>
          <a:xfrm>
            <a:off x="6269712" y="5473700"/>
            <a:ext cx="0" cy="583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F9771B0-B8D9-051A-5817-441BEB96DEF8}"/>
              </a:ext>
            </a:extLst>
          </p:cNvPr>
          <p:cNvCxnSpPr>
            <a:cxnSpLocks/>
          </p:cNvCxnSpPr>
          <p:nvPr/>
        </p:nvCxnSpPr>
        <p:spPr>
          <a:xfrm>
            <a:off x="7998776" y="2128663"/>
            <a:ext cx="1084286" cy="11171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79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7D2E25-8B68-B8AB-4B89-942B7D844AC1}"/>
              </a:ext>
            </a:extLst>
          </p:cNvPr>
          <p:cNvSpPr/>
          <p:nvPr/>
        </p:nvSpPr>
        <p:spPr>
          <a:xfrm>
            <a:off x="2482342" y="4517699"/>
            <a:ext cx="950976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BBD737-2A55-D173-2BDC-74A3CB58BC58}"/>
              </a:ext>
            </a:extLst>
          </p:cNvPr>
          <p:cNvSpPr/>
          <p:nvPr/>
        </p:nvSpPr>
        <p:spPr>
          <a:xfrm>
            <a:off x="3433318" y="4517699"/>
            <a:ext cx="950976" cy="8229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FACDFD-7465-2FFC-A247-54BEDD07B32C}"/>
              </a:ext>
            </a:extLst>
          </p:cNvPr>
          <p:cNvSpPr/>
          <p:nvPr/>
        </p:nvSpPr>
        <p:spPr>
          <a:xfrm>
            <a:off x="4384294" y="4517699"/>
            <a:ext cx="95097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CF3BCA-1DFA-C294-2E4E-133F2EBD9118}"/>
              </a:ext>
            </a:extLst>
          </p:cNvPr>
          <p:cNvSpPr/>
          <p:nvPr/>
        </p:nvSpPr>
        <p:spPr>
          <a:xfrm>
            <a:off x="5335270" y="4517699"/>
            <a:ext cx="95097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BA919-F4D7-A82C-575B-1C22B75C7CF5}"/>
              </a:ext>
            </a:extLst>
          </p:cNvPr>
          <p:cNvSpPr/>
          <p:nvPr/>
        </p:nvSpPr>
        <p:spPr>
          <a:xfrm>
            <a:off x="6286246" y="4517699"/>
            <a:ext cx="95097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91A797-9CC8-BDB5-D259-3B04CF994ACB}"/>
              </a:ext>
            </a:extLst>
          </p:cNvPr>
          <p:cNvSpPr/>
          <p:nvPr/>
        </p:nvSpPr>
        <p:spPr>
          <a:xfrm>
            <a:off x="7237222" y="4517699"/>
            <a:ext cx="950976" cy="822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D6D195-0470-A22C-5AD6-332F563BD86A}"/>
              </a:ext>
            </a:extLst>
          </p:cNvPr>
          <p:cNvSpPr/>
          <p:nvPr/>
        </p:nvSpPr>
        <p:spPr>
          <a:xfrm>
            <a:off x="8188198" y="4517699"/>
            <a:ext cx="950976" cy="822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1165E2-7FB2-3FCE-0B1F-FBC8FFF3F8FB}"/>
              </a:ext>
            </a:extLst>
          </p:cNvPr>
          <p:cNvSpPr/>
          <p:nvPr/>
        </p:nvSpPr>
        <p:spPr>
          <a:xfrm>
            <a:off x="9139174" y="4517699"/>
            <a:ext cx="950976" cy="822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ACE40-E02D-8D34-263E-2FACD1FE72A8}"/>
              </a:ext>
            </a:extLst>
          </p:cNvPr>
          <p:cNvSpPr txBox="1"/>
          <p:nvPr/>
        </p:nvSpPr>
        <p:spPr>
          <a:xfrm>
            <a:off x="2482342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Data[0]</a:t>
            </a:r>
            <a:endParaRPr lang="ko-KR" alt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40ED0-0A94-9C01-AE8D-F1EFF0F68842}"/>
              </a:ext>
            </a:extLst>
          </p:cNvPr>
          <p:cNvSpPr txBox="1"/>
          <p:nvPr/>
        </p:nvSpPr>
        <p:spPr>
          <a:xfrm>
            <a:off x="3433318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Data[1]</a:t>
            </a: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4EBFB-3663-E12D-1990-BFAFBAB9F7BB}"/>
              </a:ext>
            </a:extLst>
          </p:cNvPr>
          <p:cNvSpPr txBox="1"/>
          <p:nvPr/>
        </p:nvSpPr>
        <p:spPr>
          <a:xfrm>
            <a:off x="4384294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Data[2]</a:t>
            </a:r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D3195-1DDE-EF21-5D20-04024A20D2E4}"/>
              </a:ext>
            </a:extLst>
          </p:cNvPr>
          <p:cNvSpPr txBox="1"/>
          <p:nvPr/>
        </p:nvSpPr>
        <p:spPr>
          <a:xfrm>
            <a:off x="5335270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Data[3]</a:t>
            </a:r>
            <a:endParaRPr lang="ko-KR" alt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FCA367-72BE-7D75-97CB-B6EA7539E1A6}"/>
              </a:ext>
            </a:extLst>
          </p:cNvPr>
          <p:cNvSpPr txBox="1"/>
          <p:nvPr/>
        </p:nvSpPr>
        <p:spPr>
          <a:xfrm>
            <a:off x="6286246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Data[4]</a:t>
            </a:r>
            <a:endParaRPr lang="ko-KR" alt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770764-5B01-5879-E91D-76AC4DF7F854}"/>
              </a:ext>
            </a:extLst>
          </p:cNvPr>
          <p:cNvSpPr txBox="1"/>
          <p:nvPr/>
        </p:nvSpPr>
        <p:spPr>
          <a:xfrm>
            <a:off x="7237222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Data[5]</a:t>
            </a:r>
            <a:endParaRPr lang="ko-KR" alt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76EDEE-72FE-7E7D-7592-3BF3C7126A4D}"/>
              </a:ext>
            </a:extLst>
          </p:cNvPr>
          <p:cNvSpPr txBox="1"/>
          <p:nvPr/>
        </p:nvSpPr>
        <p:spPr>
          <a:xfrm>
            <a:off x="8188198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Data[6]</a:t>
            </a:r>
            <a:endParaRPr lang="ko-KR" alt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B56798-7D93-465B-0923-3403CD5A7AFF}"/>
              </a:ext>
            </a:extLst>
          </p:cNvPr>
          <p:cNvSpPr txBox="1"/>
          <p:nvPr/>
        </p:nvSpPr>
        <p:spPr>
          <a:xfrm>
            <a:off x="9139174" y="414836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Data[7]</a:t>
            </a:r>
            <a:endParaRPr lang="ko-KR" alt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F2A225-7BE8-40F7-977F-0D913718204D}"/>
              </a:ext>
            </a:extLst>
          </p:cNvPr>
          <p:cNvSpPr txBox="1"/>
          <p:nvPr/>
        </p:nvSpPr>
        <p:spPr>
          <a:xfrm>
            <a:off x="1969729" y="1450949"/>
            <a:ext cx="8252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let RPM = 300 = 100101100</a:t>
            </a:r>
            <a:r>
              <a:rPr lang="en-US" altLang="ko-KR" sz="2000" dirty="0"/>
              <a:t>(2)</a:t>
            </a:r>
            <a:endParaRPr lang="ko-KR" alt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E88F4-3BF8-55BB-5FF9-3DCE4DDB3D9E}"/>
              </a:ext>
            </a:extLst>
          </p:cNvPr>
          <p:cNvSpPr txBox="1"/>
          <p:nvPr/>
        </p:nvSpPr>
        <p:spPr>
          <a:xfrm>
            <a:off x="4336373" y="2500024"/>
            <a:ext cx="372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RPM</a:t>
            </a:r>
            <a:r>
              <a:rPr lang="en-US" altLang="ko-KR" sz="2000" dirty="0"/>
              <a:t> &amp; 0xFF00) &gt;&gt; 8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4AA794-46AC-2C19-C1F7-EF7BA09540E9}"/>
              </a:ext>
            </a:extLst>
          </p:cNvPr>
          <p:cNvSpPr txBox="1"/>
          <p:nvPr/>
        </p:nvSpPr>
        <p:spPr>
          <a:xfrm>
            <a:off x="3832606" y="6175345"/>
            <a:ext cx="536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RPM</a:t>
            </a:r>
            <a:r>
              <a:rPr lang="en-US" altLang="ko-KR" sz="2000" dirty="0"/>
              <a:t> = (</a:t>
            </a:r>
            <a:r>
              <a:rPr lang="en-US" altLang="ko-KR" sz="2000" dirty="0" err="1"/>
              <a:t>frame.data</a:t>
            </a:r>
            <a:r>
              <a:rPr lang="en-US" altLang="ko-KR" sz="2000" dirty="0"/>
              <a:t>[0] &lt;&lt; 8) + </a:t>
            </a:r>
            <a:r>
              <a:rPr lang="en-US" altLang="ko-KR" sz="2000" dirty="0" err="1"/>
              <a:t>frame.data</a:t>
            </a:r>
            <a:r>
              <a:rPr lang="en-US" altLang="ko-KR" sz="2000" dirty="0"/>
              <a:t>[1]</a:t>
            </a:r>
            <a:endParaRPr lang="ko-KR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05096-2531-D4FE-A340-858C119A3976}"/>
              </a:ext>
            </a:extLst>
          </p:cNvPr>
          <p:cNvSpPr txBox="1"/>
          <p:nvPr/>
        </p:nvSpPr>
        <p:spPr>
          <a:xfrm>
            <a:off x="4888504" y="3203808"/>
            <a:ext cx="5944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00000001    00101100</a:t>
            </a:r>
            <a:endParaRPr lang="ko-KR" altLang="en-US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435FA8-B0E9-8830-A94C-F22FD731EEBF}"/>
              </a:ext>
            </a:extLst>
          </p:cNvPr>
          <p:cNvSpPr txBox="1"/>
          <p:nvPr/>
        </p:nvSpPr>
        <p:spPr>
          <a:xfrm>
            <a:off x="8831829" y="2500024"/>
            <a:ext cx="372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RPM</a:t>
            </a:r>
            <a:r>
              <a:rPr lang="en-US" altLang="ko-KR" sz="2000" dirty="0"/>
              <a:t> &amp; 0x00FF)</a:t>
            </a:r>
            <a:endParaRPr lang="ko-KR" altLang="en-US" sz="20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9428C-9183-1167-E2AA-5FD24299A6D1}"/>
              </a:ext>
            </a:extLst>
          </p:cNvPr>
          <p:cNvCxnSpPr>
            <a:cxnSpLocks/>
          </p:cNvCxnSpPr>
          <p:nvPr/>
        </p:nvCxnSpPr>
        <p:spPr>
          <a:xfrm flipH="1">
            <a:off x="6683350" y="2124129"/>
            <a:ext cx="1084286" cy="11171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FAE868-8800-C67E-C510-024720578212}"/>
              </a:ext>
            </a:extLst>
          </p:cNvPr>
          <p:cNvCxnSpPr>
            <a:cxnSpLocks/>
          </p:cNvCxnSpPr>
          <p:nvPr/>
        </p:nvCxnSpPr>
        <p:spPr>
          <a:xfrm>
            <a:off x="6269712" y="5473700"/>
            <a:ext cx="0" cy="583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F9771B0-B8D9-051A-5817-441BEB96DEF8}"/>
              </a:ext>
            </a:extLst>
          </p:cNvPr>
          <p:cNvCxnSpPr>
            <a:cxnSpLocks/>
          </p:cNvCxnSpPr>
          <p:nvPr/>
        </p:nvCxnSpPr>
        <p:spPr>
          <a:xfrm>
            <a:off x="7998776" y="2128663"/>
            <a:ext cx="1084286" cy="11171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A01942-7DC4-4617-07C6-69BE9A5C79EA}"/>
              </a:ext>
            </a:extLst>
          </p:cNvPr>
          <p:cNvSpPr txBox="1"/>
          <p:nvPr/>
        </p:nvSpPr>
        <p:spPr>
          <a:xfrm>
            <a:off x="8103070" y="5340659"/>
            <a:ext cx="112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C00000"/>
                </a:solidFill>
              </a:rPr>
              <a:t>Factor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52AED-ABAB-9691-2785-51E75976EA60}"/>
              </a:ext>
            </a:extLst>
          </p:cNvPr>
          <p:cNvSpPr txBox="1"/>
          <p:nvPr/>
        </p:nvSpPr>
        <p:spPr>
          <a:xfrm>
            <a:off x="9054046" y="5340658"/>
            <a:ext cx="112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C00000"/>
                </a:solidFill>
              </a:rPr>
              <a:t>Offset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36" name="Google Shape;115;g24ce0e46e5a_0_12">
            <a:extLst>
              <a:ext uri="{FF2B5EF4-FFF2-40B4-BE49-F238E27FC236}">
                <a16:creationId xmlns:a16="http://schemas.microsoft.com/office/drawing/2014/main" id="{84B01F6C-ECF6-81E7-46B5-E1C3BF4E4F82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Socket CAN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13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Multi-Thread Synchronization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C5D538-C4EA-3895-B73C-DF68FE0C44CE}"/>
              </a:ext>
            </a:extLst>
          </p:cNvPr>
          <p:cNvCxnSpPr>
            <a:cxnSpLocks/>
          </p:cNvCxnSpPr>
          <p:nvPr/>
        </p:nvCxnSpPr>
        <p:spPr>
          <a:xfrm>
            <a:off x="173255" y="2069337"/>
            <a:ext cx="14205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C6EEA742-F7D8-7716-B2E4-E54C81A53C4F}"/>
              </a:ext>
            </a:extLst>
          </p:cNvPr>
          <p:cNvSpPr/>
          <p:nvPr/>
        </p:nvSpPr>
        <p:spPr>
          <a:xfrm>
            <a:off x="1593755" y="1624494"/>
            <a:ext cx="4361799" cy="8758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4000" i="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2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1: Store to Buffer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7C97D4-8A64-E53A-5B7F-23C43FFE005A}"/>
              </a:ext>
            </a:extLst>
          </p:cNvPr>
          <p:cNvGrpSpPr/>
          <p:nvPr/>
        </p:nvGrpSpPr>
        <p:grpSpPr>
          <a:xfrm>
            <a:off x="3206020" y="3488822"/>
            <a:ext cx="1041606" cy="1039658"/>
            <a:chOff x="7443547" y="4230211"/>
            <a:chExt cx="683904" cy="682625"/>
          </a:xfrm>
        </p:grpSpPr>
        <p:sp>
          <p:nvSpPr>
            <p:cNvPr id="16" name="순서도: 논리합 15">
              <a:extLst>
                <a:ext uri="{FF2B5EF4-FFF2-40B4-BE49-F238E27FC236}">
                  <a16:creationId xmlns:a16="http://schemas.microsoft.com/office/drawing/2014/main" id="{0732C4E6-164F-96A7-7C70-B777D4C70FDC}"/>
                </a:ext>
              </a:extLst>
            </p:cNvPr>
            <p:cNvSpPr/>
            <p:nvPr/>
          </p:nvSpPr>
          <p:spPr>
            <a:xfrm rot="2700000">
              <a:off x="7443547" y="4230211"/>
              <a:ext cx="682625" cy="682625"/>
            </a:xfrm>
            <a:prstGeom prst="flowChar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C2D11B1-B1A4-7D18-00BD-41A39AF3CC8D}"/>
                </a:ext>
              </a:extLst>
            </p:cNvPr>
            <p:cNvGrpSpPr/>
            <p:nvPr/>
          </p:nvGrpSpPr>
          <p:grpSpPr>
            <a:xfrm>
              <a:off x="7444826" y="4230211"/>
              <a:ext cx="682625" cy="682625"/>
              <a:chOff x="7444826" y="4230211"/>
              <a:chExt cx="682625" cy="682625"/>
            </a:xfrm>
          </p:grpSpPr>
          <p:sp>
            <p:nvSpPr>
              <p:cNvPr id="18" name="순서도: 논리합 17">
                <a:extLst>
                  <a:ext uri="{FF2B5EF4-FFF2-40B4-BE49-F238E27FC236}">
                    <a16:creationId xmlns:a16="http://schemas.microsoft.com/office/drawing/2014/main" id="{1DC966D0-AB59-8AF3-8482-BC974BBACFBE}"/>
                  </a:ext>
                </a:extLst>
              </p:cNvPr>
              <p:cNvSpPr/>
              <p:nvPr/>
            </p:nvSpPr>
            <p:spPr>
              <a:xfrm>
                <a:off x="7444826" y="4230211"/>
                <a:ext cx="682625" cy="682625"/>
              </a:xfrm>
              <a:prstGeom prst="flowChar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8B913CE-47E2-A352-C0EE-F282A5C78216}"/>
                  </a:ext>
                </a:extLst>
              </p:cNvPr>
              <p:cNvSpPr/>
              <p:nvPr/>
            </p:nvSpPr>
            <p:spPr>
              <a:xfrm>
                <a:off x="7636913" y="4422298"/>
                <a:ext cx="298450" cy="2984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77DCC6CB-245F-FE94-82F3-4439682901B2}"/>
              </a:ext>
            </a:extLst>
          </p:cNvPr>
          <p:cNvSpPr/>
          <p:nvPr/>
        </p:nvSpPr>
        <p:spPr>
          <a:xfrm>
            <a:off x="1593755" y="5499503"/>
            <a:ext cx="4361801" cy="8758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4000" i="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2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2: Fetch from Buffer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06E1997-2582-D9D6-24A9-F162EC27F45A}"/>
              </a:ext>
            </a:extLst>
          </p:cNvPr>
          <p:cNvCxnSpPr>
            <a:cxnSpLocks/>
          </p:cNvCxnSpPr>
          <p:nvPr/>
        </p:nvCxnSpPr>
        <p:spPr>
          <a:xfrm>
            <a:off x="3727798" y="4596799"/>
            <a:ext cx="0" cy="910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84A430-3A24-AE6B-0EA3-60EA3B757FB5}"/>
              </a:ext>
            </a:extLst>
          </p:cNvPr>
          <p:cNvSpPr txBox="1"/>
          <p:nvPr/>
        </p:nvSpPr>
        <p:spPr>
          <a:xfrm>
            <a:off x="2162512" y="3770086"/>
            <a:ext cx="12167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</a:t>
            </a:r>
            <a:endParaRPr lang="en-DE" altLang="ko-KR" sz="24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7534A-EB23-6881-68A6-F11E4C71E638}"/>
              </a:ext>
            </a:extLst>
          </p:cNvPr>
          <p:cNvSpPr txBox="1"/>
          <p:nvPr/>
        </p:nvSpPr>
        <p:spPr>
          <a:xfrm>
            <a:off x="3774619" y="4751969"/>
            <a:ext cx="12167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24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D59D500-A6B7-76C5-DF0E-A9A10F89FB4E}"/>
              </a:ext>
            </a:extLst>
          </p:cNvPr>
          <p:cNvCxnSpPr>
            <a:cxnSpLocks/>
          </p:cNvCxnSpPr>
          <p:nvPr/>
        </p:nvCxnSpPr>
        <p:spPr>
          <a:xfrm>
            <a:off x="3727798" y="2515489"/>
            <a:ext cx="0" cy="910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ECC791-B269-3C21-720C-65B38C9FE98B}"/>
              </a:ext>
            </a:extLst>
          </p:cNvPr>
          <p:cNvSpPr txBox="1"/>
          <p:nvPr/>
        </p:nvSpPr>
        <p:spPr>
          <a:xfrm>
            <a:off x="3774619" y="2670660"/>
            <a:ext cx="12167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24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EEE8D6A-6B55-0123-218E-CFC6965B9897}"/>
              </a:ext>
            </a:extLst>
          </p:cNvPr>
          <p:cNvCxnSpPr>
            <a:cxnSpLocks/>
          </p:cNvCxnSpPr>
          <p:nvPr/>
        </p:nvCxnSpPr>
        <p:spPr>
          <a:xfrm>
            <a:off x="5955554" y="5937451"/>
            <a:ext cx="14366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84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g24ce0e46e5a_0_12">
            <a:extLst>
              <a:ext uri="{FF2B5EF4-FFF2-40B4-BE49-F238E27FC236}">
                <a16:creationId xmlns:a16="http://schemas.microsoft.com/office/drawing/2014/main" id="{D7AE7D0F-702F-6772-1010-CADF8ED5A4A5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g24ce0e46e5a_0_12">
            <a:extLst>
              <a:ext uri="{FF2B5EF4-FFF2-40B4-BE49-F238E27FC236}">
                <a16:creationId xmlns:a16="http://schemas.microsoft.com/office/drawing/2014/main" id="{9CD9B874-AF02-D291-0C9A-C39B39D88E51}"/>
              </a:ext>
            </a:extLst>
          </p:cNvPr>
          <p:cNvSpPr txBox="1"/>
          <p:nvPr/>
        </p:nvSpPr>
        <p:spPr>
          <a:xfrm>
            <a:off x="742950" y="1445912"/>
            <a:ext cx="535305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4000" b="0" i="0" dirty="0">
                <a:solidFill>
                  <a:schemeClr val="tx1"/>
                </a:solidFill>
                <a:effectLst/>
                <a:latin typeface="-apple-system"/>
              </a:rPr>
              <a:t>The main goal of the </a:t>
            </a:r>
            <a:r>
              <a:rPr lang="en-US" altLang="ko-KR" sz="4000" b="1" i="0" dirty="0">
                <a:solidFill>
                  <a:schemeClr val="tx1"/>
                </a:solidFill>
                <a:effectLst/>
                <a:latin typeface="-apple-system"/>
              </a:rPr>
              <a:t>Instrument-Cluster</a:t>
            </a:r>
            <a:r>
              <a:rPr lang="en-US" altLang="ko-KR" sz="4000" b="0" i="0" dirty="0">
                <a:solidFill>
                  <a:schemeClr val="tx1"/>
                </a:solidFill>
                <a:effectLst/>
                <a:latin typeface="-apple-system"/>
              </a:rPr>
              <a:t> project is to create a functioning dashboard for a </a:t>
            </a:r>
            <a:r>
              <a:rPr lang="en-US" altLang="ko-KR" sz="4000" b="0" i="0" dirty="0" err="1">
                <a:solidFill>
                  <a:schemeClr val="tx1"/>
                </a:solidFill>
                <a:effectLst/>
                <a:latin typeface="-apple-system"/>
              </a:rPr>
              <a:t>PiRacer</a:t>
            </a:r>
            <a:r>
              <a:rPr lang="en-US" altLang="ko-KR" sz="4000" b="0" i="0" dirty="0">
                <a:solidFill>
                  <a:schemeClr val="tx1"/>
                </a:solidFill>
                <a:effectLst/>
                <a:latin typeface="-apple-system"/>
              </a:rPr>
              <a:t> car that displays </a:t>
            </a:r>
            <a:r>
              <a:rPr lang="en-US" altLang="ko-KR" sz="4000" b="1" i="0" dirty="0">
                <a:solidFill>
                  <a:schemeClr val="tx1"/>
                </a:solidFill>
                <a:effectLst/>
                <a:latin typeface="-apple-system"/>
              </a:rPr>
              <a:t>real-time</a:t>
            </a:r>
            <a:r>
              <a:rPr lang="en-US" altLang="ko-KR" sz="4000" b="0" i="0" dirty="0">
                <a:solidFill>
                  <a:schemeClr val="tx1"/>
                </a:solidFill>
                <a:effectLst/>
                <a:latin typeface="-apple-system"/>
              </a:rPr>
              <a:t> speed data &amp; battery level via </a:t>
            </a:r>
            <a:r>
              <a:rPr lang="en-US" altLang="ko-KR" sz="4000" b="1" i="0" dirty="0">
                <a:solidFill>
                  <a:schemeClr val="tx1"/>
                </a:solidFill>
                <a:effectLst/>
                <a:latin typeface="-apple-system"/>
              </a:rPr>
              <a:t>CAN bus</a:t>
            </a:r>
            <a:r>
              <a:rPr lang="en-US" altLang="ko-KR" sz="4000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B69469-29FC-A616-4BBA-55F044FE9B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500" y="2013180"/>
            <a:ext cx="5554471" cy="3129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128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Multi-Thread Synchronization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C5D538-C4EA-3895-B73C-DF68FE0C44CE}"/>
              </a:ext>
            </a:extLst>
          </p:cNvPr>
          <p:cNvCxnSpPr>
            <a:cxnSpLocks/>
          </p:cNvCxnSpPr>
          <p:nvPr/>
        </p:nvCxnSpPr>
        <p:spPr>
          <a:xfrm>
            <a:off x="173255" y="2069337"/>
            <a:ext cx="1420502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C6EEA742-F7D8-7716-B2E4-E54C81A53C4F}"/>
              </a:ext>
            </a:extLst>
          </p:cNvPr>
          <p:cNvSpPr/>
          <p:nvPr/>
        </p:nvSpPr>
        <p:spPr>
          <a:xfrm>
            <a:off x="1593755" y="1624494"/>
            <a:ext cx="4361799" cy="8758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40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24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1: Store to Buffer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7C97D4-8A64-E53A-5B7F-23C43FFE005A}"/>
              </a:ext>
            </a:extLst>
          </p:cNvPr>
          <p:cNvGrpSpPr/>
          <p:nvPr/>
        </p:nvGrpSpPr>
        <p:grpSpPr>
          <a:xfrm>
            <a:off x="3206020" y="3488822"/>
            <a:ext cx="1041606" cy="1039658"/>
            <a:chOff x="7443547" y="4230211"/>
            <a:chExt cx="683904" cy="682625"/>
          </a:xfrm>
        </p:grpSpPr>
        <p:sp>
          <p:nvSpPr>
            <p:cNvPr id="16" name="순서도: 논리합 15">
              <a:extLst>
                <a:ext uri="{FF2B5EF4-FFF2-40B4-BE49-F238E27FC236}">
                  <a16:creationId xmlns:a16="http://schemas.microsoft.com/office/drawing/2014/main" id="{0732C4E6-164F-96A7-7C70-B777D4C70FDC}"/>
                </a:ext>
              </a:extLst>
            </p:cNvPr>
            <p:cNvSpPr/>
            <p:nvPr/>
          </p:nvSpPr>
          <p:spPr>
            <a:xfrm rot="2700000">
              <a:off x="7443547" y="4230211"/>
              <a:ext cx="682625" cy="682625"/>
            </a:xfrm>
            <a:prstGeom prst="flowChar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C2D11B1-B1A4-7D18-00BD-41A39AF3CC8D}"/>
                </a:ext>
              </a:extLst>
            </p:cNvPr>
            <p:cNvGrpSpPr/>
            <p:nvPr/>
          </p:nvGrpSpPr>
          <p:grpSpPr>
            <a:xfrm>
              <a:off x="7444826" y="4230211"/>
              <a:ext cx="682625" cy="682625"/>
              <a:chOff x="7444826" y="4230211"/>
              <a:chExt cx="682625" cy="682625"/>
            </a:xfrm>
          </p:grpSpPr>
          <p:sp>
            <p:nvSpPr>
              <p:cNvPr id="18" name="순서도: 논리합 17">
                <a:extLst>
                  <a:ext uri="{FF2B5EF4-FFF2-40B4-BE49-F238E27FC236}">
                    <a16:creationId xmlns:a16="http://schemas.microsoft.com/office/drawing/2014/main" id="{1DC966D0-AB59-8AF3-8482-BC974BBACFBE}"/>
                  </a:ext>
                </a:extLst>
              </p:cNvPr>
              <p:cNvSpPr/>
              <p:nvPr/>
            </p:nvSpPr>
            <p:spPr>
              <a:xfrm>
                <a:off x="7444826" y="4230211"/>
                <a:ext cx="682625" cy="682625"/>
              </a:xfrm>
              <a:prstGeom prst="flowChar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8B913CE-47E2-A352-C0EE-F282A5C78216}"/>
                  </a:ext>
                </a:extLst>
              </p:cNvPr>
              <p:cNvSpPr/>
              <p:nvPr/>
            </p:nvSpPr>
            <p:spPr>
              <a:xfrm>
                <a:off x="7636913" y="4422298"/>
                <a:ext cx="298450" cy="2984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77DCC6CB-245F-FE94-82F3-4439682901B2}"/>
              </a:ext>
            </a:extLst>
          </p:cNvPr>
          <p:cNvSpPr/>
          <p:nvPr/>
        </p:nvSpPr>
        <p:spPr>
          <a:xfrm>
            <a:off x="1593755" y="5499503"/>
            <a:ext cx="4361801" cy="8758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40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24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2: Fetch from Buffer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06E1997-2582-D9D6-24A9-F162EC27F45A}"/>
              </a:ext>
            </a:extLst>
          </p:cNvPr>
          <p:cNvCxnSpPr>
            <a:cxnSpLocks/>
          </p:cNvCxnSpPr>
          <p:nvPr/>
        </p:nvCxnSpPr>
        <p:spPr>
          <a:xfrm>
            <a:off x="3727798" y="4596799"/>
            <a:ext cx="0" cy="91010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84A430-3A24-AE6B-0EA3-60EA3B757FB5}"/>
              </a:ext>
            </a:extLst>
          </p:cNvPr>
          <p:cNvSpPr txBox="1"/>
          <p:nvPr/>
        </p:nvSpPr>
        <p:spPr>
          <a:xfrm>
            <a:off x="2162512" y="3770086"/>
            <a:ext cx="12167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</a:t>
            </a:r>
            <a:endParaRPr lang="en-DE" altLang="ko-KR" sz="24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7534A-EB23-6881-68A6-F11E4C71E638}"/>
              </a:ext>
            </a:extLst>
          </p:cNvPr>
          <p:cNvSpPr txBox="1"/>
          <p:nvPr/>
        </p:nvSpPr>
        <p:spPr>
          <a:xfrm>
            <a:off x="3774619" y="4751969"/>
            <a:ext cx="12167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24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D59D500-A6B7-76C5-DF0E-A9A10F89FB4E}"/>
              </a:ext>
            </a:extLst>
          </p:cNvPr>
          <p:cNvCxnSpPr>
            <a:cxnSpLocks/>
          </p:cNvCxnSpPr>
          <p:nvPr/>
        </p:nvCxnSpPr>
        <p:spPr>
          <a:xfrm>
            <a:off x="3727798" y="2515489"/>
            <a:ext cx="0" cy="91010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ECC791-B269-3C21-720C-65B38C9FE98B}"/>
              </a:ext>
            </a:extLst>
          </p:cNvPr>
          <p:cNvSpPr txBox="1"/>
          <p:nvPr/>
        </p:nvSpPr>
        <p:spPr>
          <a:xfrm>
            <a:off x="3774619" y="2670660"/>
            <a:ext cx="12167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24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EEE8D6A-6B55-0123-218E-CFC6965B9897}"/>
              </a:ext>
            </a:extLst>
          </p:cNvPr>
          <p:cNvCxnSpPr>
            <a:cxnSpLocks/>
          </p:cNvCxnSpPr>
          <p:nvPr/>
        </p:nvCxnSpPr>
        <p:spPr>
          <a:xfrm>
            <a:off x="5955554" y="5937451"/>
            <a:ext cx="143664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7773A7-B885-B23D-B86E-A66413005507}"/>
              </a:ext>
            </a:extLst>
          </p:cNvPr>
          <p:cNvSpPr txBox="1"/>
          <p:nvPr/>
        </p:nvSpPr>
        <p:spPr>
          <a:xfrm>
            <a:off x="6148510" y="2901492"/>
            <a:ext cx="67180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800" dirty="0"/>
              <a:t>Optimizing data processing speed</a:t>
            </a:r>
          </a:p>
          <a:p>
            <a:endParaRPr lang="en-US" altLang="ko-KR" sz="2800" dirty="0"/>
          </a:p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800" dirty="0"/>
              <a:t>Transmission Overhead</a:t>
            </a:r>
          </a:p>
          <a:p>
            <a:endParaRPr lang="en-US" altLang="ko-KR" sz="2800" dirty="0"/>
          </a:p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800" dirty="0"/>
              <a:t>Resource Usage</a:t>
            </a:r>
            <a:endParaRPr lang="ko-KR" altLang="en-US" sz="28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1255E5D-FBF5-51A5-144F-304D14AE3090}"/>
              </a:ext>
            </a:extLst>
          </p:cNvPr>
          <p:cNvCxnSpPr>
            <a:cxnSpLocks/>
          </p:cNvCxnSpPr>
          <p:nvPr/>
        </p:nvCxnSpPr>
        <p:spPr>
          <a:xfrm>
            <a:off x="4393622" y="3992785"/>
            <a:ext cx="16498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15EE34-0BFC-35B9-30CC-30EC6F530311}"/>
              </a:ext>
            </a:extLst>
          </p:cNvPr>
          <p:cNvCxnSpPr>
            <a:cxnSpLocks/>
          </p:cNvCxnSpPr>
          <p:nvPr/>
        </p:nvCxnSpPr>
        <p:spPr>
          <a:xfrm flipV="1">
            <a:off x="4400764" y="3255710"/>
            <a:ext cx="1575591" cy="6600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BA49F8-AAFD-ADBC-BCF0-EF5C3B7F6702}"/>
              </a:ext>
            </a:extLst>
          </p:cNvPr>
          <p:cNvCxnSpPr>
            <a:cxnSpLocks/>
          </p:cNvCxnSpPr>
          <p:nvPr/>
        </p:nvCxnSpPr>
        <p:spPr>
          <a:xfrm>
            <a:off x="4393622" y="4068285"/>
            <a:ext cx="1575591" cy="6600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3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EA16A0-453B-3E36-ABB7-D168D4C830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9595" y="491946"/>
            <a:ext cx="6212809" cy="342900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AA8F4-245F-D84E-1086-68E7B5F26578}"/>
              </a:ext>
            </a:extLst>
          </p:cNvPr>
          <p:cNvSpPr txBox="1"/>
          <p:nvPr/>
        </p:nvSpPr>
        <p:spPr>
          <a:xfrm>
            <a:off x="962660" y="4019796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A, H : State Space Equation</a:t>
            </a:r>
            <a:endParaRPr lang="ko-KR" altLang="en-US" sz="2000" dirty="0"/>
          </a:p>
        </p:txBody>
      </p:sp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8A8E5B-1529-7357-64CD-FA4A9478F683}"/>
                  </a:ext>
                </a:extLst>
              </p:cNvPr>
              <p:cNvSpPr txBox="1"/>
              <p:nvPr/>
            </p:nvSpPr>
            <p:spPr>
              <a:xfrm>
                <a:off x="962660" y="4583536"/>
                <a:ext cx="2194560" cy="76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𝑃𝑜𝑠𝑖𝑡𝑖𝑜𝑛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𝑆𝑝𝑒𝑒𝑑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8A8E5B-1529-7357-64CD-FA4A9478F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0" y="4583536"/>
                <a:ext cx="2194560" cy="767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2A57C3-0BE6-AA60-D4B9-FCAB69D0C239}"/>
                  </a:ext>
                </a:extLst>
              </p:cNvPr>
              <p:cNvSpPr txBox="1"/>
              <p:nvPr/>
            </p:nvSpPr>
            <p:spPr>
              <a:xfrm>
                <a:off x="3408716" y="4592705"/>
                <a:ext cx="2194560" cy="749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2A57C3-0BE6-AA60-D4B9-FCAB69D0C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716" y="4592705"/>
                <a:ext cx="2194560" cy="749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4ECDCA-6373-C9B2-EF45-41995032B5F6}"/>
                  </a:ext>
                </a:extLst>
              </p:cNvPr>
              <p:cNvSpPr txBox="1"/>
              <p:nvPr/>
            </p:nvSpPr>
            <p:spPr>
              <a:xfrm>
                <a:off x="5700942" y="4550331"/>
                <a:ext cx="6471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𝑝𝑎𝑠𝑡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𝑝𝑎𝑠𝑡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𝑠𝑝𝑒𝑒𝑑</m:t>
                      </m:r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4ECDCA-6373-C9B2-EF45-41995032B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942" y="4550331"/>
                <a:ext cx="6471983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33DBA8-97E3-A574-14E2-A7A1CF8A3C66}"/>
                  </a:ext>
                </a:extLst>
              </p:cNvPr>
              <p:cNvSpPr txBox="1"/>
              <p:nvPr/>
            </p:nvSpPr>
            <p:spPr>
              <a:xfrm>
                <a:off x="3715348" y="5512709"/>
                <a:ext cx="3892799" cy="1098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D33DBA8-97E3-A574-14E2-A7A1CF8A3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348" y="5512709"/>
                <a:ext cx="3892799" cy="10984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D0055D-D7DA-8EF2-E418-7D70058A57E3}"/>
                  </a:ext>
                </a:extLst>
              </p:cNvPr>
              <p:cNvSpPr txBox="1"/>
              <p:nvPr/>
            </p:nvSpPr>
            <p:spPr>
              <a:xfrm>
                <a:off x="904910" y="5517454"/>
                <a:ext cx="3302838" cy="1088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𝑉𝑒𝑙𝑜𝑐𝑖𝑡𝑦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𝐴𝑐𝑐𝑒𝑙𝑒𝑟𝑎𝑡𝑖𝑜𝑛</m:t>
                                  </m:r>
                                </m:e>
                              </m:eqArr>
                            </m:e>
                            <m:e>
                              <m:sSup>
                                <m:sSup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𝐴𝑐𝑐𝑒𝑙𝑒𝑟𝑎𝑡𝑖𝑜𝑛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D0055D-D7DA-8EF2-E418-7D70058A5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10" y="5517454"/>
                <a:ext cx="3302838" cy="10889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063775A3-69C3-BA53-F9BE-30B57EAC70CF}"/>
              </a:ext>
            </a:extLst>
          </p:cNvPr>
          <p:cNvSpPr txBox="1"/>
          <p:nvPr/>
        </p:nvSpPr>
        <p:spPr>
          <a:xfrm>
            <a:off x="6835306" y="5775247"/>
            <a:ext cx="376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→ </a:t>
            </a:r>
            <a:r>
              <a:rPr lang="en-US" altLang="ko-KR" sz="2400" dirty="0"/>
              <a:t>Numerical Analysis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EF0E5C-A0BC-7EF3-BBC7-7B1D2DB0C61D}"/>
                  </a:ext>
                </a:extLst>
              </p:cNvPr>
              <p:cNvSpPr txBox="1"/>
              <p:nvPr/>
            </p:nvSpPr>
            <p:spPr>
              <a:xfrm>
                <a:off x="5700942" y="4900930"/>
                <a:ext cx="6471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𝑝𝑎𝑠𝑡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000" i="1" dirty="0" err="1">
                          <a:latin typeface="Cambria Math" panose="02040503050406030204" pitchFamily="18" charset="0"/>
                        </a:rPr>
                        <m:t>𝑠𝑝𝑒𝑒𝑑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EF0E5C-A0BC-7EF3-BBC7-7B1D2DB0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942" y="4900930"/>
                <a:ext cx="6471983" cy="400110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AE6AB-8332-4E3D-C258-0D852A09E4FE}"/>
                  </a:ext>
                </a:extLst>
              </p:cNvPr>
              <p:cNvSpPr txBox="1"/>
              <p:nvPr/>
            </p:nvSpPr>
            <p:spPr>
              <a:xfrm>
                <a:off x="4998719" y="3989685"/>
                <a:ext cx="21945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5AE6AB-8332-4E3D-C258-0D852A09E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19" y="3989685"/>
                <a:ext cx="219456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0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EA16A0-453B-3E36-ABB7-D168D4C830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9595" y="491946"/>
            <a:ext cx="6212809" cy="3429000"/>
          </a:xfrm>
          <a:prstGeom prst="rect">
            <a:avLst/>
          </a:prstGeom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56B81-C7E3-EE65-E7E4-B19BC12F33A0}"/>
              </a:ext>
            </a:extLst>
          </p:cNvPr>
          <p:cNvSpPr txBox="1"/>
          <p:nvPr/>
        </p:nvSpPr>
        <p:spPr>
          <a:xfrm>
            <a:off x="1464512" y="3853289"/>
            <a:ext cx="472440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Q: System mode1 noise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R: Sensor mode1 noise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P: Relative formula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Z: Actual data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K: Kalman gain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212525-E37D-68AB-0834-B49C401710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701" y="3964933"/>
            <a:ext cx="4196398" cy="26821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865294-A8F3-FE16-31D8-60FE4F1658B6}"/>
              </a:ext>
            </a:extLst>
          </p:cNvPr>
          <p:cNvSpPr txBox="1"/>
          <p:nvPr/>
        </p:nvSpPr>
        <p:spPr>
          <a:xfrm>
            <a:off x="6636701" y="3503204"/>
            <a:ext cx="419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/>
              <a:t>Gausian</a:t>
            </a:r>
            <a:r>
              <a:rPr lang="en-US" altLang="ko-KR" sz="2400" dirty="0"/>
              <a:t> distribution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77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246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25602D-D5B1-97B5-F8D9-60B9A4086BBC}"/>
              </a:ext>
            </a:extLst>
          </p:cNvPr>
          <p:cNvSpPr/>
          <p:nvPr/>
        </p:nvSpPr>
        <p:spPr>
          <a:xfrm>
            <a:off x="6285166" y="5895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0F4ADC-D80C-3DBC-6CAA-5ED6EEFC44CC}"/>
              </a:ext>
            </a:extLst>
          </p:cNvPr>
          <p:cNvSpPr/>
          <p:nvPr/>
        </p:nvSpPr>
        <p:spPr>
          <a:xfrm>
            <a:off x="6673628" y="5541581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25602D-D5B1-97B5-F8D9-60B9A4086BBC}"/>
              </a:ext>
            </a:extLst>
          </p:cNvPr>
          <p:cNvSpPr/>
          <p:nvPr/>
        </p:nvSpPr>
        <p:spPr>
          <a:xfrm>
            <a:off x="6285166" y="5895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0F4ADC-D80C-3DBC-6CAA-5ED6EEFC44CC}"/>
              </a:ext>
            </a:extLst>
          </p:cNvPr>
          <p:cNvSpPr/>
          <p:nvPr/>
        </p:nvSpPr>
        <p:spPr>
          <a:xfrm>
            <a:off x="6673628" y="5541581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A2DAFC-D26E-D8A3-8BCB-533E1C13ECD8}"/>
              </a:ext>
            </a:extLst>
          </p:cNvPr>
          <p:cNvSpPr/>
          <p:nvPr/>
        </p:nvSpPr>
        <p:spPr>
          <a:xfrm>
            <a:off x="4745124" y="489412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2C4F9F6-AD11-E1B6-119B-58EC9D730115}"/>
              </a:ext>
            </a:extLst>
          </p:cNvPr>
          <p:cNvSpPr/>
          <p:nvPr/>
        </p:nvSpPr>
        <p:spPr>
          <a:xfrm>
            <a:off x="4277975" y="4426974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5CD130-8D3C-98AF-24FD-C6806FFB90A8}"/>
              </a:ext>
            </a:extLst>
          </p:cNvPr>
          <p:cNvCxnSpPr>
            <a:cxnSpLocks/>
          </p:cNvCxnSpPr>
          <p:nvPr/>
        </p:nvCxnSpPr>
        <p:spPr>
          <a:xfrm>
            <a:off x="5028232" y="5129702"/>
            <a:ext cx="1228634" cy="81389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534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25602D-D5B1-97B5-F8D9-60B9A4086BBC}"/>
              </a:ext>
            </a:extLst>
          </p:cNvPr>
          <p:cNvSpPr/>
          <p:nvPr/>
        </p:nvSpPr>
        <p:spPr>
          <a:xfrm>
            <a:off x="6285166" y="5895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0F4ADC-D80C-3DBC-6CAA-5ED6EEFC44CC}"/>
              </a:ext>
            </a:extLst>
          </p:cNvPr>
          <p:cNvSpPr/>
          <p:nvPr/>
        </p:nvSpPr>
        <p:spPr>
          <a:xfrm>
            <a:off x="6673628" y="5541581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A2DAFC-D26E-D8A3-8BCB-533E1C13ECD8}"/>
              </a:ext>
            </a:extLst>
          </p:cNvPr>
          <p:cNvSpPr/>
          <p:nvPr/>
        </p:nvSpPr>
        <p:spPr>
          <a:xfrm>
            <a:off x="4745124" y="489412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2C4F9F6-AD11-E1B6-119B-58EC9D730115}"/>
              </a:ext>
            </a:extLst>
          </p:cNvPr>
          <p:cNvSpPr/>
          <p:nvPr/>
        </p:nvSpPr>
        <p:spPr>
          <a:xfrm>
            <a:off x="4277975" y="4426974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5CD130-8D3C-98AF-24FD-C6806FFB90A8}"/>
              </a:ext>
            </a:extLst>
          </p:cNvPr>
          <p:cNvCxnSpPr>
            <a:cxnSpLocks/>
          </p:cNvCxnSpPr>
          <p:nvPr/>
        </p:nvCxnSpPr>
        <p:spPr>
          <a:xfrm>
            <a:off x="5028232" y="5129702"/>
            <a:ext cx="1228634" cy="81389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5D011DE-E51C-9522-BF6A-F2FA4B796108}"/>
              </a:ext>
            </a:extLst>
          </p:cNvPr>
          <p:cNvSpPr/>
          <p:nvPr/>
        </p:nvSpPr>
        <p:spPr>
          <a:xfrm>
            <a:off x="5505228" y="539933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516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25602D-D5B1-97B5-F8D9-60B9A4086BBC}"/>
              </a:ext>
            </a:extLst>
          </p:cNvPr>
          <p:cNvSpPr/>
          <p:nvPr/>
        </p:nvSpPr>
        <p:spPr>
          <a:xfrm>
            <a:off x="6285166" y="5895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0F4ADC-D80C-3DBC-6CAA-5ED6EEFC44CC}"/>
              </a:ext>
            </a:extLst>
          </p:cNvPr>
          <p:cNvSpPr/>
          <p:nvPr/>
        </p:nvSpPr>
        <p:spPr>
          <a:xfrm>
            <a:off x="6673628" y="5541581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A2DAFC-D26E-D8A3-8BCB-533E1C13ECD8}"/>
              </a:ext>
            </a:extLst>
          </p:cNvPr>
          <p:cNvSpPr/>
          <p:nvPr/>
        </p:nvSpPr>
        <p:spPr>
          <a:xfrm>
            <a:off x="4745124" y="489412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2C4F9F6-AD11-E1B6-119B-58EC9D730115}"/>
              </a:ext>
            </a:extLst>
          </p:cNvPr>
          <p:cNvSpPr/>
          <p:nvPr/>
        </p:nvSpPr>
        <p:spPr>
          <a:xfrm>
            <a:off x="4277975" y="4426974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5CD130-8D3C-98AF-24FD-C6806FFB90A8}"/>
              </a:ext>
            </a:extLst>
          </p:cNvPr>
          <p:cNvCxnSpPr>
            <a:cxnSpLocks/>
          </p:cNvCxnSpPr>
          <p:nvPr/>
        </p:nvCxnSpPr>
        <p:spPr>
          <a:xfrm>
            <a:off x="5028232" y="5129702"/>
            <a:ext cx="1228634" cy="81389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5D011DE-E51C-9522-BF6A-F2FA4B796108}"/>
              </a:ext>
            </a:extLst>
          </p:cNvPr>
          <p:cNvSpPr/>
          <p:nvPr/>
        </p:nvSpPr>
        <p:spPr>
          <a:xfrm>
            <a:off x="5505228" y="539933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23C0C0F-4752-E3C0-8309-5CE77F4F2FE9}"/>
              </a:ext>
            </a:extLst>
          </p:cNvPr>
          <p:cNvSpPr/>
          <p:nvPr/>
        </p:nvSpPr>
        <p:spPr>
          <a:xfrm>
            <a:off x="5046230" y="3786846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A749E24-EB78-DD44-4038-9D6BE3534ABE}"/>
              </a:ext>
            </a:extLst>
          </p:cNvPr>
          <p:cNvSpPr/>
          <p:nvPr/>
        </p:nvSpPr>
        <p:spPr>
          <a:xfrm>
            <a:off x="4648870" y="3319697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3CA032-EEE3-798E-2069-CE786382D801}"/>
              </a:ext>
            </a:extLst>
          </p:cNvPr>
          <p:cNvCxnSpPr>
            <a:cxnSpLocks/>
          </p:cNvCxnSpPr>
          <p:nvPr/>
        </p:nvCxnSpPr>
        <p:spPr>
          <a:xfrm>
            <a:off x="5240948" y="4085452"/>
            <a:ext cx="355519" cy="1313878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919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25602D-D5B1-97B5-F8D9-60B9A4086BBC}"/>
              </a:ext>
            </a:extLst>
          </p:cNvPr>
          <p:cNvSpPr/>
          <p:nvPr/>
        </p:nvSpPr>
        <p:spPr>
          <a:xfrm>
            <a:off x="6285166" y="5895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0F4ADC-D80C-3DBC-6CAA-5ED6EEFC44CC}"/>
              </a:ext>
            </a:extLst>
          </p:cNvPr>
          <p:cNvSpPr/>
          <p:nvPr/>
        </p:nvSpPr>
        <p:spPr>
          <a:xfrm>
            <a:off x="6673628" y="5541581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A2DAFC-D26E-D8A3-8BCB-533E1C13ECD8}"/>
              </a:ext>
            </a:extLst>
          </p:cNvPr>
          <p:cNvSpPr/>
          <p:nvPr/>
        </p:nvSpPr>
        <p:spPr>
          <a:xfrm>
            <a:off x="4745124" y="489412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2C4F9F6-AD11-E1B6-119B-58EC9D730115}"/>
              </a:ext>
            </a:extLst>
          </p:cNvPr>
          <p:cNvSpPr/>
          <p:nvPr/>
        </p:nvSpPr>
        <p:spPr>
          <a:xfrm>
            <a:off x="4277975" y="4426974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5CD130-8D3C-98AF-24FD-C6806FFB90A8}"/>
              </a:ext>
            </a:extLst>
          </p:cNvPr>
          <p:cNvCxnSpPr>
            <a:cxnSpLocks/>
          </p:cNvCxnSpPr>
          <p:nvPr/>
        </p:nvCxnSpPr>
        <p:spPr>
          <a:xfrm>
            <a:off x="5028232" y="5129702"/>
            <a:ext cx="1228634" cy="81389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5D011DE-E51C-9522-BF6A-F2FA4B796108}"/>
              </a:ext>
            </a:extLst>
          </p:cNvPr>
          <p:cNvSpPr/>
          <p:nvPr/>
        </p:nvSpPr>
        <p:spPr>
          <a:xfrm>
            <a:off x="5505228" y="539933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23C0C0F-4752-E3C0-8309-5CE77F4F2FE9}"/>
              </a:ext>
            </a:extLst>
          </p:cNvPr>
          <p:cNvSpPr/>
          <p:nvPr/>
        </p:nvSpPr>
        <p:spPr>
          <a:xfrm>
            <a:off x="5046230" y="3786846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A749E24-EB78-DD44-4038-9D6BE3534ABE}"/>
              </a:ext>
            </a:extLst>
          </p:cNvPr>
          <p:cNvSpPr/>
          <p:nvPr/>
        </p:nvSpPr>
        <p:spPr>
          <a:xfrm>
            <a:off x="4648870" y="3319697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3CA032-EEE3-798E-2069-CE786382D801}"/>
              </a:ext>
            </a:extLst>
          </p:cNvPr>
          <p:cNvCxnSpPr>
            <a:cxnSpLocks/>
          </p:cNvCxnSpPr>
          <p:nvPr/>
        </p:nvCxnSpPr>
        <p:spPr>
          <a:xfrm>
            <a:off x="5240948" y="4085452"/>
            <a:ext cx="355519" cy="1313878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4DAF04F4-5115-58D9-2757-798AD77531D9}"/>
              </a:ext>
            </a:extLst>
          </p:cNvPr>
          <p:cNvSpPr/>
          <p:nvPr/>
        </p:nvSpPr>
        <p:spPr>
          <a:xfrm>
            <a:off x="5271126" y="457967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89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25602D-D5B1-97B5-F8D9-60B9A4086BBC}"/>
              </a:ext>
            </a:extLst>
          </p:cNvPr>
          <p:cNvSpPr/>
          <p:nvPr/>
        </p:nvSpPr>
        <p:spPr>
          <a:xfrm>
            <a:off x="6285166" y="5895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0F4ADC-D80C-3DBC-6CAA-5ED6EEFC44CC}"/>
              </a:ext>
            </a:extLst>
          </p:cNvPr>
          <p:cNvSpPr/>
          <p:nvPr/>
        </p:nvSpPr>
        <p:spPr>
          <a:xfrm>
            <a:off x="6673628" y="5541581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A2DAFC-D26E-D8A3-8BCB-533E1C13ECD8}"/>
              </a:ext>
            </a:extLst>
          </p:cNvPr>
          <p:cNvSpPr/>
          <p:nvPr/>
        </p:nvSpPr>
        <p:spPr>
          <a:xfrm>
            <a:off x="4745124" y="489412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2C4F9F6-AD11-E1B6-119B-58EC9D730115}"/>
              </a:ext>
            </a:extLst>
          </p:cNvPr>
          <p:cNvSpPr/>
          <p:nvPr/>
        </p:nvSpPr>
        <p:spPr>
          <a:xfrm>
            <a:off x="4277975" y="4426974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5CD130-8D3C-98AF-24FD-C6806FFB90A8}"/>
              </a:ext>
            </a:extLst>
          </p:cNvPr>
          <p:cNvCxnSpPr>
            <a:cxnSpLocks/>
          </p:cNvCxnSpPr>
          <p:nvPr/>
        </p:nvCxnSpPr>
        <p:spPr>
          <a:xfrm>
            <a:off x="5028232" y="5129702"/>
            <a:ext cx="1228634" cy="81389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5D011DE-E51C-9522-BF6A-F2FA4B796108}"/>
              </a:ext>
            </a:extLst>
          </p:cNvPr>
          <p:cNvSpPr/>
          <p:nvPr/>
        </p:nvSpPr>
        <p:spPr>
          <a:xfrm>
            <a:off x="5505228" y="539933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23C0C0F-4752-E3C0-8309-5CE77F4F2FE9}"/>
              </a:ext>
            </a:extLst>
          </p:cNvPr>
          <p:cNvSpPr/>
          <p:nvPr/>
        </p:nvSpPr>
        <p:spPr>
          <a:xfrm>
            <a:off x="5046230" y="3786846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A749E24-EB78-DD44-4038-9D6BE3534ABE}"/>
              </a:ext>
            </a:extLst>
          </p:cNvPr>
          <p:cNvSpPr/>
          <p:nvPr/>
        </p:nvSpPr>
        <p:spPr>
          <a:xfrm>
            <a:off x="4648870" y="3319697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3CA032-EEE3-798E-2069-CE786382D801}"/>
              </a:ext>
            </a:extLst>
          </p:cNvPr>
          <p:cNvCxnSpPr>
            <a:cxnSpLocks/>
          </p:cNvCxnSpPr>
          <p:nvPr/>
        </p:nvCxnSpPr>
        <p:spPr>
          <a:xfrm>
            <a:off x="5240948" y="4085452"/>
            <a:ext cx="355519" cy="1313878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4DAF04F4-5115-58D9-2757-798AD77531D9}"/>
              </a:ext>
            </a:extLst>
          </p:cNvPr>
          <p:cNvSpPr/>
          <p:nvPr/>
        </p:nvSpPr>
        <p:spPr>
          <a:xfrm>
            <a:off x="5271126" y="457967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ABB3079-80C7-EBA2-6A30-A908A2240FB7}"/>
              </a:ext>
            </a:extLst>
          </p:cNvPr>
          <p:cNvSpPr/>
          <p:nvPr/>
        </p:nvSpPr>
        <p:spPr>
          <a:xfrm>
            <a:off x="7301321" y="3575458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AD754D-1428-2271-B251-57903556FE93}"/>
              </a:ext>
            </a:extLst>
          </p:cNvPr>
          <p:cNvSpPr/>
          <p:nvPr/>
        </p:nvSpPr>
        <p:spPr>
          <a:xfrm>
            <a:off x="7526188" y="3109450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E4304D-E413-7C3D-F665-5F94EAB1CF97}"/>
              </a:ext>
            </a:extLst>
          </p:cNvPr>
          <p:cNvCxnSpPr>
            <a:cxnSpLocks/>
          </p:cNvCxnSpPr>
          <p:nvPr/>
        </p:nvCxnSpPr>
        <p:spPr>
          <a:xfrm flipV="1">
            <a:off x="5562374" y="3786846"/>
            <a:ext cx="1702026" cy="87568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44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g24ce0e46e5a_0_12">
            <a:extLst>
              <a:ext uri="{FF2B5EF4-FFF2-40B4-BE49-F238E27FC236}">
                <a16:creationId xmlns:a16="http://schemas.microsoft.com/office/drawing/2014/main" id="{497C4AC1-7519-DC28-D570-3EC148EF888B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0929F7-D6B6-3D9D-4EE6-D08EE4F5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AA157F1-C02F-8528-DCC9-15F9A4185841}"/>
              </a:ext>
            </a:extLst>
          </p:cNvPr>
          <p:cNvSpPr/>
          <p:nvPr/>
        </p:nvSpPr>
        <p:spPr>
          <a:xfrm>
            <a:off x="634843" y="4705572"/>
            <a:ext cx="905198" cy="57510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Speed Sensor</a:t>
            </a:r>
            <a:endParaRPr lang="en-DE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288503-F991-2751-E7AC-E96954019A31}"/>
              </a:ext>
            </a:extLst>
          </p:cNvPr>
          <p:cNvCxnSpPr>
            <a:cxnSpLocks/>
          </p:cNvCxnSpPr>
          <p:nvPr/>
        </p:nvCxnSpPr>
        <p:spPr>
          <a:xfrm>
            <a:off x="1540041" y="5008722"/>
            <a:ext cx="4908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18CEDC73-3269-CB0D-EF6F-97534455723C}"/>
              </a:ext>
            </a:extLst>
          </p:cNvPr>
          <p:cNvSpPr/>
          <p:nvPr/>
        </p:nvSpPr>
        <p:spPr>
          <a:xfrm>
            <a:off x="2030930" y="4705572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UNO</a:t>
            </a:r>
            <a:endParaRPr lang="en-DE" sz="1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7625D0-195D-C59C-4DD4-0B98357DCA0B}"/>
              </a:ext>
            </a:extLst>
          </p:cNvPr>
          <p:cNvCxnSpPr>
            <a:cxnSpLocks/>
          </p:cNvCxnSpPr>
          <p:nvPr/>
        </p:nvCxnSpPr>
        <p:spPr>
          <a:xfrm flipV="1">
            <a:off x="2503203" y="4334953"/>
            <a:ext cx="0" cy="3706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D910514-1088-F94B-E6FD-56BDC3E5C9B0}"/>
              </a:ext>
            </a:extLst>
          </p:cNvPr>
          <p:cNvSpPr/>
          <p:nvPr/>
        </p:nvSpPr>
        <p:spPr>
          <a:xfrm>
            <a:off x="2030930" y="3750226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DBFE5D4-EE5C-9D0F-D8E9-A8598CF7A1BE}"/>
              </a:ext>
            </a:extLst>
          </p:cNvPr>
          <p:cNvCxnSpPr>
            <a:cxnSpLocks/>
          </p:cNvCxnSpPr>
          <p:nvPr/>
        </p:nvCxnSpPr>
        <p:spPr>
          <a:xfrm>
            <a:off x="2936128" y="4047101"/>
            <a:ext cx="4908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>
            <a:extLst>
              <a:ext uri="{FF2B5EF4-FFF2-40B4-BE49-F238E27FC236}">
                <a16:creationId xmlns:a16="http://schemas.microsoft.com/office/drawing/2014/main" id="{AB42FEAE-1EBF-7197-E744-F163991A8850}"/>
              </a:ext>
            </a:extLst>
          </p:cNvPr>
          <p:cNvSpPr/>
          <p:nvPr/>
        </p:nvSpPr>
        <p:spPr>
          <a:xfrm>
            <a:off x="3422852" y="3750226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A114640-9C18-8F6A-D100-111F00436B1F}"/>
              </a:ext>
            </a:extLst>
          </p:cNvPr>
          <p:cNvCxnSpPr>
            <a:cxnSpLocks/>
          </p:cNvCxnSpPr>
          <p:nvPr/>
        </p:nvCxnSpPr>
        <p:spPr>
          <a:xfrm>
            <a:off x="3875451" y="4334953"/>
            <a:ext cx="0" cy="3706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>
            <a:extLst>
              <a:ext uri="{FF2B5EF4-FFF2-40B4-BE49-F238E27FC236}">
                <a16:creationId xmlns:a16="http://schemas.microsoft.com/office/drawing/2014/main" id="{61949911-C623-DB62-9488-25DD921FB54A}"/>
              </a:ext>
            </a:extLst>
          </p:cNvPr>
          <p:cNvSpPr/>
          <p:nvPr/>
        </p:nvSpPr>
        <p:spPr>
          <a:xfrm>
            <a:off x="3422852" y="4702171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 Pi</a:t>
            </a:r>
            <a:endParaRPr lang="en-DE" sz="1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711B24-2983-4538-D50E-369790A8DEE4}"/>
              </a:ext>
            </a:extLst>
          </p:cNvPr>
          <p:cNvCxnSpPr>
            <a:cxnSpLocks/>
          </p:cNvCxnSpPr>
          <p:nvPr/>
        </p:nvCxnSpPr>
        <p:spPr>
          <a:xfrm>
            <a:off x="4328050" y="4989722"/>
            <a:ext cx="4908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">
            <a:extLst>
              <a:ext uri="{FF2B5EF4-FFF2-40B4-BE49-F238E27FC236}">
                <a16:creationId xmlns:a16="http://schemas.microsoft.com/office/drawing/2014/main" id="{0D2566ED-BAD6-FF3F-5884-2E5D78CB4CC5}"/>
              </a:ext>
            </a:extLst>
          </p:cNvPr>
          <p:cNvSpPr/>
          <p:nvPr/>
        </p:nvSpPr>
        <p:spPr>
          <a:xfrm>
            <a:off x="4814349" y="4702171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Socket</a:t>
            </a:r>
            <a:b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endParaRPr lang="en-DE" sz="1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34B473-3329-5E84-6634-AD06BA9FBDD4}"/>
              </a:ext>
            </a:extLst>
          </p:cNvPr>
          <p:cNvCxnSpPr>
            <a:cxnSpLocks/>
          </p:cNvCxnSpPr>
          <p:nvPr/>
        </p:nvCxnSpPr>
        <p:spPr>
          <a:xfrm>
            <a:off x="9067414" y="4989722"/>
            <a:ext cx="4908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">
            <a:extLst>
              <a:ext uri="{FF2B5EF4-FFF2-40B4-BE49-F238E27FC236}">
                <a16:creationId xmlns:a16="http://schemas.microsoft.com/office/drawing/2014/main" id="{D0B97872-6A3A-C144-A0F2-B3D7B9955372}"/>
              </a:ext>
            </a:extLst>
          </p:cNvPr>
          <p:cNvSpPr/>
          <p:nvPr/>
        </p:nvSpPr>
        <p:spPr>
          <a:xfrm>
            <a:off x="9553713" y="4702171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Kalman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DE" sz="1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F8DD2C3-EBEB-B335-D61D-9C32E9AC071B}"/>
              </a:ext>
            </a:extLst>
          </p:cNvPr>
          <p:cNvCxnSpPr>
            <a:cxnSpLocks/>
          </p:cNvCxnSpPr>
          <p:nvPr/>
        </p:nvCxnSpPr>
        <p:spPr>
          <a:xfrm>
            <a:off x="5286949" y="2449972"/>
            <a:ext cx="9188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>
            <a:extLst>
              <a:ext uri="{FF2B5EF4-FFF2-40B4-BE49-F238E27FC236}">
                <a16:creationId xmlns:a16="http://schemas.microsoft.com/office/drawing/2014/main" id="{05EB0F03-8E10-0060-2F46-18D5269D3B36}"/>
              </a:ext>
            </a:extLst>
          </p:cNvPr>
          <p:cNvSpPr/>
          <p:nvPr/>
        </p:nvSpPr>
        <p:spPr>
          <a:xfrm>
            <a:off x="6205846" y="2157894"/>
            <a:ext cx="2863897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1: Store to Buffer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0F0BB6-B7BB-F0E2-7D34-02F9C2FC1E12}"/>
              </a:ext>
            </a:extLst>
          </p:cNvPr>
          <p:cNvCxnSpPr>
            <a:cxnSpLocks/>
          </p:cNvCxnSpPr>
          <p:nvPr/>
        </p:nvCxnSpPr>
        <p:spPr>
          <a:xfrm flipV="1">
            <a:off x="5286949" y="2449972"/>
            <a:ext cx="0" cy="225219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81A06E2-6B95-D14F-1FD6-F1A76AAEEE47}"/>
              </a:ext>
            </a:extLst>
          </p:cNvPr>
          <p:cNvGrpSpPr/>
          <p:nvPr/>
        </p:nvGrpSpPr>
        <p:grpSpPr>
          <a:xfrm>
            <a:off x="7264437" y="3381986"/>
            <a:ext cx="683904" cy="682625"/>
            <a:chOff x="7443547" y="4230211"/>
            <a:chExt cx="683904" cy="682625"/>
          </a:xfrm>
        </p:grpSpPr>
        <p:sp>
          <p:nvSpPr>
            <p:cNvPr id="57" name="순서도: 논리합 56">
              <a:extLst>
                <a:ext uri="{FF2B5EF4-FFF2-40B4-BE49-F238E27FC236}">
                  <a16:creationId xmlns:a16="http://schemas.microsoft.com/office/drawing/2014/main" id="{6E9C9132-D18A-4B0F-02DB-51B0845C331F}"/>
                </a:ext>
              </a:extLst>
            </p:cNvPr>
            <p:cNvSpPr/>
            <p:nvPr/>
          </p:nvSpPr>
          <p:spPr>
            <a:xfrm rot="2700000">
              <a:off x="7443547" y="4230211"/>
              <a:ext cx="682625" cy="682625"/>
            </a:xfrm>
            <a:prstGeom prst="flowChar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5FBA2A5-54AF-C42F-E6B0-F6FECF6D2EAF}"/>
                </a:ext>
              </a:extLst>
            </p:cNvPr>
            <p:cNvGrpSpPr/>
            <p:nvPr/>
          </p:nvGrpSpPr>
          <p:grpSpPr>
            <a:xfrm>
              <a:off x="7444826" y="4230211"/>
              <a:ext cx="682625" cy="682625"/>
              <a:chOff x="7444826" y="4230211"/>
              <a:chExt cx="682625" cy="682625"/>
            </a:xfrm>
          </p:grpSpPr>
          <p:sp>
            <p:nvSpPr>
              <p:cNvPr id="50" name="순서도: 논리합 49">
                <a:extLst>
                  <a:ext uri="{FF2B5EF4-FFF2-40B4-BE49-F238E27FC236}">
                    <a16:creationId xmlns:a16="http://schemas.microsoft.com/office/drawing/2014/main" id="{54589D1A-694A-7D79-3518-F96A88D8F284}"/>
                  </a:ext>
                </a:extLst>
              </p:cNvPr>
              <p:cNvSpPr/>
              <p:nvPr/>
            </p:nvSpPr>
            <p:spPr>
              <a:xfrm>
                <a:off x="7444826" y="4230211"/>
                <a:ext cx="682625" cy="682625"/>
              </a:xfrm>
              <a:prstGeom prst="flowChar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C8A2A39-C123-558D-448B-FC20383C52AB}"/>
                  </a:ext>
                </a:extLst>
              </p:cNvPr>
              <p:cNvSpPr/>
              <p:nvPr/>
            </p:nvSpPr>
            <p:spPr>
              <a:xfrm>
                <a:off x="7636913" y="4422298"/>
                <a:ext cx="298450" cy="2984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63" name="Rectangle 3">
            <a:extLst>
              <a:ext uri="{FF2B5EF4-FFF2-40B4-BE49-F238E27FC236}">
                <a16:creationId xmlns:a16="http://schemas.microsoft.com/office/drawing/2014/main" id="{9120575D-B636-D78C-2EB4-DE9DB42FF596}"/>
              </a:ext>
            </a:extLst>
          </p:cNvPr>
          <p:cNvSpPr/>
          <p:nvPr/>
        </p:nvSpPr>
        <p:spPr>
          <a:xfrm>
            <a:off x="6205846" y="4702171"/>
            <a:ext cx="28638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2: Fetch from Buffer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F3979C9-7FD4-C262-026E-E290A9AF942E}"/>
              </a:ext>
            </a:extLst>
          </p:cNvPr>
          <p:cNvCxnSpPr>
            <a:cxnSpLocks/>
          </p:cNvCxnSpPr>
          <p:nvPr/>
        </p:nvCxnSpPr>
        <p:spPr>
          <a:xfrm>
            <a:off x="7607029" y="4109468"/>
            <a:ext cx="0" cy="597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577134F-5C59-EDC7-34C1-B9344512F1E1}"/>
              </a:ext>
            </a:extLst>
          </p:cNvPr>
          <p:cNvSpPr txBox="1"/>
          <p:nvPr/>
        </p:nvSpPr>
        <p:spPr>
          <a:xfrm>
            <a:off x="6547685" y="3554021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</a:t>
            </a:r>
            <a:endParaRPr lang="en-DE" altLang="ko-KR" sz="1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202797B-4E47-6183-7453-65F4D058AA57}"/>
              </a:ext>
            </a:extLst>
          </p:cNvPr>
          <p:cNvCxnSpPr>
            <a:cxnSpLocks/>
          </p:cNvCxnSpPr>
          <p:nvPr/>
        </p:nvCxnSpPr>
        <p:spPr>
          <a:xfrm>
            <a:off x="10466337" y="5005321"/>
            <a:ext cx="4908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>
            <a:extLst>
              <a:ext uri="{FF2B5EF4-FFF2-40B4-BE49-F238E27FC236}">
                <a16:creationId xmlns:a16="http://schemas.microsoft.com/office/drawing/2014/main" id="{AAAADCD2-D84C-6CEE-B058-CA32A32A39D8}"/>
              </a:ext>
            </a:extLst>
          </p:cNvPr>
          <p:cNvSpPr/>
          <p:nvPr/>
        </p:nvSpPr>
        <p:spPr>
          <a:xfrm>
            <a:off x="10957226" y="4702171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D-Bus</a:t>
            </a:r>
            <a:endParaRPr lang="en-DE" sz="1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012DB5-2048-E3A6-7C2E-4DDDD25D76A0}"/>
              </a:ext>
            </a:extLst>
          </p:cNvPr>
          <p:cNvCxnSpPr>
            <a:cxnSpLocks/>
          </p:cNvCxnSpPr>
          <p:nvPr/>
        </p:nvCxnSpPr>
        <p:spPr>
          <a:xfrm flipV="1">
            <a:off x="11429499" y="4320856"/>
            <a:ext cx="0" cy="3706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3">
            <a:extLst>
              <a:ext uri="{FF2B5EF4-FFF2-40B4-BE49-F238E27FC236}">
                <a16:creationId xmlns:a16="http://schemas.microsoft.com/office/drawing/2014/main" id="{D5EDC856-30CA-83CD-2A39-7D2C28723D08}"/>
              </a:ext>
            </a:extLst>
          </p:cNvPr>
          <p:cNvSpPr/>
          <p:nvPr/>
        </p:nvSpPr>
        <p:spPr>
          <a:xfrm>
            <a:off x="10957226" y="3736129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Qt</a:t>
            </a:r>
            <a:endParaRPr lang="en-DE" sz="1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C7503-1F24-221A-6904-611942043E9C}"/>
              </a:ext>
            </a:extLst>
          </p:cNvPr>
          <p:cNvSpPr txBox="1"/>
          <p:nvPr/>
        </p:nvSpPr>
        <p:spPr>
          <a:xfrm>
            <a:off x="7637771" y="4211351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12183B-CC3C-E2DE-1F14-03B365FF58B0}"/>
              </a:ext>
            </a:extLst>
          </p:cNvPr>
          <p:cNvCxnSpPr>
            <a:cxnSpLocks/>
          </p:cNvCxnSpPr>
          <p:nvPr/>
        </p:nvCxnSpPr>
        <p:spPr>
          <a:xfrm>
            <a:off x="7607029" y="2742909"/>
            <a:ext cx="0" cy="597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A1118D1-3850-689F-E4CC-643BF494D395}"/>
              </a:ext>
            </a:extLst>
          </p:cNvPr>
          <p:cNvSpPr txBox="1"/>
          <p:nvPr/>
        </p:nvSpPr>
        <p:spPr>
          <a:xfrm>
            <a:off x="7637771" y="2844792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117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25602D-D5B1-97B5-F8D9-60B9A4086BBC}"/>
              </a:ext>
            </a:extLst>
          </p:cNvPr>
          <p:cNvSpPr/>
          <p:nvPr/>
        </p:nvSpPr>
        <p:spPr>
          <a:xfrm>
            <a:off x="6285166" y="5895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0F4ADC-D80C-3DBC-6CAA-5ED6EEFC44CC}"/>
              </a:ext>
            </a:extLst>
          </p:cNvPr>
          <p:cNvSpPr/>
          <p:nvPr/>
        </p:nvSpPr>
        <p:spPr>
          <a:xfrm>
            <a:off x="6673628" y="5541581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A2DAFC-D26E-D8A3-8BCB-533E1C13ECD8}"/>
              </a:ext>
            </a:extLst>
          </p:cNvPr>
          <p:cNvSpPr/>
          <p:nvPr/>
        </p:nvSpPr>
        <p:spPr>
          <a:xfrm>
            <a:off x="4745124" y="489412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2C4F9F6-AD11-E1B6-119B-58EC9D730115}"/>
              </a:ext>
            </a:extLst>
          </p:cNvPr>
          <p:cNvSpPr/>
          <p:nvPr/>
        </p:nvSpPr>
        <p:spPr>
          <a:xfrm>
            <a:off x="4277975" y="4426974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5CD130-8D3C-98AF-24FD-C6806FFB90A8}"/>
              </a:ext>
            </a:extLst>
          </p:cNvPr>
          <p:cNvCxnSpPr>
            <a:cxnSpLocks/>
          </p:cNvCxnSpPr>
          <p:nvPr/>
        </p:nvCxnSpPr>
        <p:spPr>
          <a:xfrm>
            <a:off x="5028232" y="5129702"/>
            <a:ext cx="1228634" cy="81389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5D011DE-E51C-9522-BF6A-F2FA4B796108}"/>
              </a:ext>
            </a:extLst>
          </p:cNvPr>
          <p:cNvSpPr/>
          <p:nvPr/>
        </p:nvSpPr>
        <p:spPr>
          <a:xfrm>
            <a:off x="5505228" y="539933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23C0C0F-4752-E3C0-8309-5CE77F4F2FE9}"/>
              </a:ext>
            </a:extLst>
          </p:cNvPr>
          <p:cNvSpPr/>
          <p:nvPr/>
        </p:nvSpPr>
        <p:spPr>
          <a:xfrm>
            <a:off x="5046230" y="3786846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A749E24-EB78-DD44-4038-9D6BE3534ABE}"/>
              </a:ext>
            </a:extLst>
          </p:cNvPr>
          <p:cNvSpPr/>
          <p:nvPr/>
        </p:nvSpPr>
        <p:spPr>
          <a:xfrm>
            <a:off x="4648870" y="3319697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3CA032-EEE3-798E-2069-CE786382D801}"/>
              </a:ext>
            </a:extLst>
          </p:cNvPr>
          <p:cNvCxnSpPr>
            <a:cxnSpLocks/>
          </p:cNvCxnSpPr>
          <p:nvPr/>
        </p:nvCxnSpPr>
        <p:spPr>
          <a:xfrm>
            <a:off x="5240948" y="4085452"/>
            <a:ext cx="355519" cy="1313878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4DAF04F4-5115-58D9-2757-798AD77531D9}"/>
              </a:ext>
            </a:extLst>
          </p:cNvPr>
          <p:cNvSpPr/>
          <p:nvPr/>
        </p:nvSpPr>
        <p:spPr>
          <a:xfrm>
            <a:off x="5271126" y="457967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ABB3079-80C7-EBA2-6A30-A908A2240FB7}"/>
              </a:ext>
            </a:extLst>
          </p:cNvPr>
          <p:cNvSpPr/>
          <p:nvPr/>
        </p:nvSpPr>
        <p:spPr>
          <a:xfrm>
            <a:off x="7301321" y="3575458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AD754D-1428-2271-B251-57903556FE93}"/>
              </a:ext>
            </a:extLst>
          </p:cNvPr>
          <p:cNvSpPr/>
          <p:nvPr/>
        </p:nvSpPr>
        <p:spPr>
          <a:xfrm>
            <a:off x="7526188" y="3109450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E4304D-E413-7C3D-F665-5F94EAB1CF97}"/>
              </a:ext>
            </a:extLst>
          </p:cNvPr>
          <p:cNvCxnSpPr>
            <a:cxnSpLocks/>
          </p:cNvCxnSpPr>
          <p:nvPr/>
        </p:nvCxnSpPr>
        <p:spPr>
          <a:xfrm flipV="1">
            <a:off x="5562374" y="3786846"/>
            <a:ext cx="1702026" cy="87568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F4F9CA0-FC6E-8005-DA08-3F8DD6BCF666}"/>
              </a:ext>
            </a:extLst>
          </p:cNvPr>
          <p:cNvSpPr/>
          <p:nvPr/>
        </p:nvSpPr>
        <p:spPr>
          <a:xfrm>
            <a:off x="6238510" y="4105701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545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25602D-D5B1-97B5-F8D9-60B9A4086BBC}"/>
              </a:ext>
            </a:extLst>
          </p:cNvPr>
          <p:cNvSpPr/>
          <p:nvPr/>
        </p:nvSpPr>
        <p:spPr>
          <a:xfrm>
            <a:off x="6285166" y="5895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0F4ADC-D80C-3DBC-6CAA-5ED6EEFC44CC}"/>
              </a:ext>
            </a:extLst>
          </p:cNvPr>
          <p:cNvSpPr/>
          <p:nvPr/>
        </p:nvSpPr>
        <p:spPr>
          <a:xfrm>
            <a:off x="6673628" y="5541581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A2DAFC-D26E-D8A3-8BCB-533E1C13ECD8}"/>
              </a:ext>
            </a:extLst>
          </p:cNvPr>
          <p:cNvSpPr/>
          <p:nvPr/>
        </p:nvSpPr>
        <p:spPr>
          <a:xfrm>
            <a:off x="4745124" y="489412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2C4F9F6-AD11-E1B6-119B-58EC9D730115}"/>
              </a:ext>
            </a:extLst>
          </p:cNvPr>
          <p:cNvSpPr/>
          <p:nvPr/>
        </p:nvSpPr>
        <p:spPr>
          <a:xfrm>
            <a:off x="4277975" y="4426974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5CD130-8D3C-98AF-24FD-C6806FFB90A8}"/>
              </a:ext>
            </a:extLst>
          </p:cNvPr>
          <p:cNvCxnSpPr>
            <a:cxnSpLocks/>
          </p:cNvCxnSpPr>
          <p:nvPr/>
        </p:nvCxnSpPr>
        <p:spPr>
          <a:xfrm>
            <a:off x="5028232" y="5129702"/>
            <a:ext cx="1228634" cy="81389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5D011DE-E51C-9522-BF6A-F2FA4B796108}"/>
              </a:ext>
            </a:extLst>
          </p:cNvPr>
          <p:cNvSpPr/>
          <p:nvPr/>
        </p:nvSpPr>
        <p:spPr>
          <a:xfrm>
            <a:off x="5505228" y="539933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23C0C0F-4752-E3C0-8309-5CE77F4F2FE9}"/>
              </a:ext>
            </a:extLst>
          </p:cNvPr>
          <p:cNvSpPr/>
          <p:nvPr/>
        </p:nvSpPr>
        <p:spPr>
          <a:xfrm>
            <a:off x="5046230" y="3786846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A749E24-EB78-DD44-4038-9D6BE3534ABE}"/>
              </a:ext>
            </a:extLst>
          </p:cNvPr>
          <p:cNvSpPr/>
          <p:nvPr/>
        </p:nvSpPr>
        <p:spPr>
          <a:xfrm>
            <a:off x="4648870" y="3319697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3CA032-EEE3-798E-2069-CE786382D801}"/>
              </a:ext>
            </a:extLst>
          </p:cNvPr>
          <p:cNvCxnSpPr>
            <a:cxnSpLocks/>
          </p:cNvCxnSpPr>
          <p:nvPr/>
        </p:nvCxnSpPr>
        <p:spPr>
          <a:xfrm>
            <a:off x="5240948" y="4085452"/>
            <a:ext cx="355519" cy="1313878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4DAF04F4-5115-58D9-2757-798AD77531D9}"/>
              </a:ext>
            </a:extLst>
          </p:cNvPr>
          <p:cNvSpPr/>
          <p:nvPr/>
        </p:nvSpPr>
        <p:spPr>
          <a:xfrm>
            <a:off x="5271126" y="457967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ABB3079-80C7-EBA2-6A30-A908A2240FB7}"/>
              </a:ext>
            </a:extLst>
          </p:cNvPr>
          <p:cNvSpPr/>
          <p:nvPr/>
        </p:nvSpPr>
        <p:spPr>
          <a:xfrm>
            <a:off x="7301321" y="3575458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AD754D-1428-2271-B251-57903556FE93}"/>
              </a:ext>
            </a:extLst>
          </p:cNvPr>
          <p:cNvSpPr/>
          <p:nvPr/>
        </p:nvSpPr>
        <p:spPr>
          <a:xfrm>
            <a:off x="7526188" y="3109450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E4304D-E413-7C3D-F665-5F94EAB1CF97}"/>
              </a:ext>
            </a:extLst>
          </p:cNvPr>
          <p:cNvCxnSpPr>
            <a:cxnSpLocks/>
          </p:cNvCxnSpPr>
          <p:nvPr/>
        </p:nvCxnSpPr>
        <p:spPr>
          <a:xfrm flipV="1">
            <a:off x="5562374" y="3786846"/>
            <a:ext cx="1702026" cy="87568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F4F9CA0-FC6E-8005-DA08-3F8DD6BCF666}"/>
              </a:ext>
            </a:extLst>
          </p:cNvPr>
          <p:cNvSpPr/>
          <p:nvPr/>
        </p:nvSpPr>
        <p:spPr>
          <a:xfrm>
            <a:off x="6238510" y="4105701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94BBED0-E49E-DE32-9EA0-1A6542BC3539}"/>
              </a:ext>
            </a:extLst>
          </p:cNvPr>
          <p:cNvSpPr/>
          <p:nvPr/>
        </p:nvSpPr>
        <p:spPr>
          <a:xfrm>
            <a:off x="7448197" y="227450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2E9999C-302B-C760-5C45-08E723AE46CE}"/>
              </a:ext>
            </a:extLst>
          </p:cNvPr>
          <p:cNvSpPr/>
          <p:nvPr/>
        </p:nvSpPr>
        <p:spPr>
          <a:xfrm>
            <a:off x="7750030" y="1898842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5703257-FE28-1789-D661-62706A993C1A}"/>
              </a:ext>
            </a:extLst>
          </p:cNvPr>
          <p:cNvCxnSpPr>
            <a:cxnSpLocks/>
          </p:cNvCxnSpPr>
          <p:nvPr/>
        </p:nvCxnSpPr>
        <p:spPr>
          <a:xfrm flipV="1">
            <a:off x="6460078" y="2554225"/>
            <a:ext cx="1029189" cy="155372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533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25602D-D5B1-97B5-F8D9-60B9A4086BBC}"/>
              </a:ext>
            </a:extLst>
          </p:cNvPr>
          <p:cNvSpPr/>
          <p:nvPr/>
        </p:nvSpPr>
        <p:spPr>
          <a:xfrm>
            <a:off x="6285166" y="5895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0F4ADC-D80C-3DBC-6CAA-5ED6EEFC44CC}"/>
              </a:ext>
            </a:extLst>
          </p:cNvPr>
          <p:cNvSpPr/>
          <p:nvPr/>
        </p:nvSpPr>
        <p:spPr>
          <a:xfrm>
            <a:off x="6673628" y="5541581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A2DAFC-D26E-D8A3-8BCB-533E1C13ECD8}"/>
              </a:ext>
            </a:extLst>
          </p:cNvPr>
          <p:cNvSpPr/>
          <p:nvPr/>
        </p:nvSpPr>
        <p:spPr>
          <a:xfrm>
            <a:off x="4745124" y="489412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2C4F9F6-AD11-E1B6-119B-58EC9D730115}"/>
              </a:ext>
            </a:extLst>
          </p:cNvPr>
          <p:cNvSpPr/>
          <p:nvPr/>
        </p:nvSpPr>
        <p:spPr>
          <a:xfrm>
            <a:off x="4277975" y="4426974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5CD130-8D3C-98AF-24FD-C6806FFB90A8}"/>
              </a:ext>
            </a:extLst>
          </p:cNvPr>
          <p:cNvCxnSpPr>
            <a:cxnSpLocks/>
          </p:cNvCxnSpPr>
          <p:nvPr/>
        </p:nvCxnSpPr>
        <p:spPr>
          <a:xfrm>
            <a:off x="5028232" y="5129702"/>
            <a:ext cx="1228634" cy="81389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5D011DE-E51C-9522-BF6A-F2FA4B796108}"/>
              </a:ext>
            </a:extLst>
          </p:cNvPr>
          <p:cNvSpPr/>
          <p:nvPr/>
        </p:nvSpPr>
        <p:spPr>
          <a:xfrm>
            <a:off x="5505228" y="539933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23C0C0F-4752-E3C0-8309-5CE77F4F2FE9}"/>
              </a:ext>
            </a:extLst>
          </p:cNvPr>
          <p:cNvSpPr/>
          <p:nvPr/>
        </p:nvSpPr>
        <p:spPr>
          <a:xfrm>
            <a:off x="5046230" y="3786846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A749E24-EB78-DD44-4038-9D6BE3534ABE}"/>
              </a:ext>
            </a:extLst>
          </p:cNvPr>
          <p:cNvSpPr/>
          <p:nvPr/>
        </p:nvSpPr>
        <p:spPr>
          <a:xfrm>
            <a:off x="4648870" y="3319697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3CA032-EEE3-798E-2069-CE786382D801}"/>
              </a:ext>
            </a:extLst>
          </p:cNvPr>
          <p:cNvCxnSpPr>
            <a:cxnSpLocks/>
          </p:cNvCxnSpPr>
          <p:nvPr/>
        </p:nvCxnSpPr>
        <p:spPr>
          <a:xfrm>
            <a:off x="5240948" y="4085452"/>
            <a:ext cx="355519" cy="1313878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4DAF04F4-5115-58D9-2757-798AD77531D9}"/>
              </a:ext>
            </a:extLst>
          </p:cNvPr>
          <p:cNvSpPr/>
          <p:nvPr/>
        </p:nvSpPr>
        <p:spPr>
          <a:xfrm>
            <a:off x="5271126" y="457967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ABB3079-80C7-EBA2-6A30-A908A2240FB7}"/>
              </a:ext>
            </a:extLst>
          </p:cNvPr>
          <p:cNvSpPr/>
          <p:nvPr/>
        </p:nvSpPr>
        <p:spPr>
          <a:xfrm>
            <a:off x="7301321" y="3575458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AD754D-1428-2271-B251-57903556FE93}"/>
              </a:ext>
            </a:extLst>
          </p:cNvPr>
          <p:cNvSpPr/>
          <p:nvPr/>
        </p:nvSpPr>
        <p:spPr>
          <a:xfrm>
            <a:off x="7526188" y="3109450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E4304D-E413-7C3D-F665-5F94EAB1CF97}"/>
              </a:ext>
            </a:extLst>
          </p:cNvPr>
          <p:cNvCxnSpPr>
            <a:cxnSpLocks/>
          </p:cNvCxnSpPr>
          <p:nvPr/>
        </p:nvCxnSpPr>
        <p:spPr>
          <a:xfrm flipV="1">
            <a:off x="5562374" y="3786846"/>
            <a:ext cx="1702026" cy="87568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F4F9CA0-FC6E-8005-DA08-3F8DD6BCF666}"/>
              </a:ext>
            </a:extLst>
          </p:cNvPr>
          <p:cNvSpPr/>
          <p:nvPr/>
        </p:nvSpPr>
        <p:spPr>
          <a:xfrm>
            <a:off x="6238510" y="4105701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94BBED0-E49E-DE32-9EA0-1A6542BC3539}"/>
              </a:ext>
            </a:extLst>
          </p:cNvPr>
          <p:cNvSpPr/>
          <p:nvPr/>
        </p:nvSpPr>
        <p:spPr>
          <a:xfrm>
            <a:off x="7448197" y="227450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2E9999C-302B-C760-5C45-08E723AE46CE}"/>
              </a:ext>
            </a:extLst>
          </p:cNvPr>
          <p:cNvSpPr/>
          <p:nvPr/>
        </p:nvSpPr>
        <p:spPr>
          <a:xfrm>
            <a:off x="7750030" y="1898842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5703257-FE28-1789-D661-62706A993C1A}"/>
              </a:ext>
            </a:extLst>
          </p:cNvPr>
          <p:cNvCxnSpPr>
            <a:cxnSpLocks/>
          </p:cNvCxnSpPr>
          <p:nvPr/>
        </p:nvCxnSpPr>
        <p:spPr>
          <a:xfrm flipV="1">
            <a:off x="6460078" y="2554225"/>
            <a:ext cx="1029189" cy="155372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79490CE-CAAA-08C3-AE71-699F16E85D20}"/>
              </a:ext>
            </a:extLst>
          </p:cNvPr>
          <p:cNvSpPr/>
          <p:nvPr/>
        </p:nvSpPr>
        <p:spPr>
          <a:xfrm>
            <a:off x="6866135" y="3154358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29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25602D-D5B1-97B5-F8D9-60B9A4086BBC}"/>
              </a:ext>
            </a:extLst>
          </p:cNvPr>
          <p:cNvSpPr/>
          <p:nvPr/>
        </p:nvSpPr>
        <p:spPr>
          <a:xfrm>
            <a:off x="6285166" y="5895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0F4ADC-D80C-3DBC-6CAA-5ED6EEFC44CC}"/>
              </a:ext>
            </a:extLst>
          </p:cNvPr>
          <p:cNvSpPr/>
          <p:nvPr/>
        </p:nvSpPr>
        <p:spPr>
          <a:xfrm>
            <a:off x="6673628" y="5541581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A2DAFC-D26E-D8A3-8BCB-533E1C13ECD8}"/>
              </a:ext>
            </a:extLst>
          </p:cNvPr>
          <p:cNvSpPr/>
          <p:nvPr/>
        </p:nvSpPr>
        <p:spPr>
          <a:xfrm>
            <a:off x="4745124" y="489412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2C4F9F6-AD11-E1B6-119B-58EC9D730115}"/>
              </a:ext>
            </a:extLst>
          </p:cNvPr>
          <p:cNvSpPr/>
          <p:nvPr/>
        </p:nvSpPr>
        <p:spPr>
          <a:xfrm>
            <a:off x="4277975" y="4426974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5CD130-8D3C-98AF-24FD-C6806FFB90A8}"/>
              </a:ext>
            </a:extLst>
          </p:cNvPr>
          <p:cNvCxnSpPr>
            <a:cxnSpLocks/>
          </p:cNvCxnSpPr>
          <p:nvPr/>
        </p:nvCxnSpPr>
        <p:spPr>
          <a:xfrm>
            <a:off x="5028232" y="5129702"/>
            <a:ext cx="1228634" cy="81389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5D011DE-E51C-9522-BF6A-F2FA4B796108}"/>
              </a:ext>
            </a:extLst>
          </p:cNvPr>
          <p:cNvSpPr/>
          <p:nvPr/>
        </p:nvSpPr>
        <p:spPr>
          <a:xfrm>
            <a:off x="5505228" y="539933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23C0C0F-4752-E3C0-8309-5CE77F4F2FE9}"/>
              </a:ext>
            </a:extLst>
          </p:cNvPr>
          <p:cNvSpPr/>
          <p:nvPr/>
        </p:nvSpPr>
        <p:spPr>
          <a:xfrm>
            <a:off x="5046230" y="3786846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A749E24-EB78-DD44-4038-9D6BE3534ABE}"/>
              </a:ext>
            </a:extLst>
          </p:cNvPr>
          <p:cNvSpPr/>
          <p:nvPr/>
        </p:nvSpPr>
        <p:spPr>
          <a:xfrm>
            <a:off x="4648870" y="3319697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3CA032-EEE3-798E-2069-CE786382D801}"/>
              </a:ext>
            </a:extLst>
          </p:cNvPr>
          <p:cNvCxnSpPr>
            <a:cxnSpLocks/>
          </p:cNvCxnSpPr>
          <p:nvPr/>
        </p:nvCxnSpPr>
        <p:spPr>
          <a:xfrm>
            <a:off x="5240948" y="4085452"/>
            <a:ext cx="355519" cy="1313878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4DAF04F4-5115-58D9-2757-798AD77531D9}"/>
              </a:ext>
            </a:extLst>
          </p:cNvPr>
          <p:cNvSpPr/>
          <p:nvPr/>
        </p:nvSpPr>
        <p:spPr>
          <a:xfrm>
            <a:off x="5271126" y="4579670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ABB3079-80C7-EBA2-6A30-A908A2240FB7}"/>
              </a:ext>
            </a:extLst>
          </p:cNvPr>
          <p:cNvSpPr/>
          <p:nvPr/>
        </p:nvSpPr>
        <p:spPr>
          <a:xfrm>
            <a:off x="7301321" y="3575458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AD754D-1428-2271-B251-57903556FE93}"/>
              </a:ext>
            </a:extLst>
          </p:cNvPr>
          <p:cNvSpPr/>
          <p:nvPr/>
        </p:nvSpPr>
        <p:spPr>
          <a:xfrm>
            <a:off x="7526188" y="3109450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E4304D-E413-7C3D-F665-5F94EAB1CF97}"/>
              </a:ext>
            </a:extLst>
          </p:cNvPr>
          <p:cNvCxnSpPr>
            <a:cxnSpLocks/>
          </p:cNvCxnSpPr>
          <p:nvPr/>
        </p:nvCxnSpPr>
        <p:spPr>
          <a:xfrm flipV="1">
            <a:off x="5562374" y="3786846"/>
            <a:ext cx="1702026" cy="87568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F4F9CA0-FC6E-8005-DA08-3F8DD6BCF666}"/>
              </a:ext>
            </a:extLst>
          </p:cNvPr>
          <p:cNvSpPr/>
          <p:nvPr/>
        </p:nvSpPr>
        <p:spPr>
          <a:xfrm>
            <a:off x="6238510" y="4105701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94BBED0-E49E-DE32-9EA0-1A6542BC3539}"/>
              </a:ext>
            </a:extLst>
          </p:cNvPr>
          <p:cNvSpPr/>
          <p:nvPr/>
        </p:nvSpPr>
        <p:spPr>
          <a:xfrm>
            <a:off x="7448197" y="2274503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2E9999C-302B-C760-5C45-08E723AE46CE}"/>
              </a:ext>
            </a:extLst>
          </p:cNvPr>
          <p:cNvSpPr/>
          <p:nvPr/>
        </p:nvSpPr>
        <p:spPr>
          <a:xfrm>
            <a:off x="7750030" y="1898842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5703257-FE28-1789-D661-62706A993C1A}"/>
              </a:ext>
            </a:extLst>
          </p:cNvPr>
          <p:cNvCxnSpPr>
            <a:cxnSpLocks/>
          </p:cNvCxnSpPr>
          <p:nvPr/>
        </p:nvCxnSpPr>
        <p:spPr>
          <a:xfrm flipV="1">
            <a:off x="6460078" y="2554225"/>
            <a:ext cx="1029189" cy="1553722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79490CE-CAAA-08C3-AE71-699F16E85D20}"/>
              </a:ext>
            </a:extLst>
          </p:cNvPr>
          <p:cNvSpPr/>
          <p:nvPr/>
        </p:nvSpPr>
        <p:spPr>
          <a:xfrm>
            <a:off x="6866135" y="3154358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B71E5F1-5FE3-D7CE-8017-98F05F5A3CCC}"/>
              </a:ext>
            </a:extLst>
          </p:cNvPr>
          <p:cNvSpPr/>
          <p:nvPr/>
        </p:nvSpPr>
        <p:spPr>
          <a:xfrm>
            <a:off x="6049438" y="1366762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1F4F55E-A874-167C-13F0-D3120643DF5A}"/>
              </a:ext>
            </a:extLst>
          </p:cNvPr>
          <p:cNvSpPr/>
          <p:nvPr/>
        </p:nvSpPr>
        <p:spPr>
          <a:xfrm>
            <a:off x="5606828" y="950453"/>
            <a:ext cx="467149" cy="4671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ADCEE3F-417B-0672-7232-958145D3E087}"/>
              </a:ext>
            </a:extLst>
          </p:cNvPr>
          <p:cNvCxnSpPr>
            <a:cxnSpLocks/>
          </p:cNvCxnSpPr>
          <p:nvPr/>
        </p:nvCxnSpPr>
        <p:spPr>
          <a:xfrm flipH="1" flipV="1">
            <a:off x="6238510" y="1671561"/>
            <a:ext cx="685131" cy="148722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24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17F498-7E42-D149-2EA8-CBC9AEED2F1D}"/>
              </a:ext>
            </a:extLst>
          </p:cNvPr>
          <p:cNvGrpSpPr/>
          <p:nvPr/>
        </p:nvGrpSpPr>
        <p:grpSpPr>
          <a:xfrm>
            <a:off x="4277975" y="950453"/>
            <a:ext cx="3939204" cy="5219339"/>
            <a:chOff x="4277975" y="950453"/>
            <a:chExt cx="3939204" cy="521933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925602D-D5B1-97B5-F8D9-60B9A4086BBC}"/>
                </a:ext>
              </a:extLst>
            </p:cNvPr>
            <p:cNvSpPr/>
            <p:nvPr/>
          </p:nvSpPr>
          <p:spPr>
            <a:xfrm>
              <a:off x="6285166" y="5895150"/>
              <a:ext cx="274642" cy="274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20F4ADC-D80C-3DBC-6CAA-5ED6EEFC44CC}"/>
                </a:ext>
              </a:extLst>
            </p:cNvPr>
            <p:cNvSpPr/>
            <p:nvPr/>
          </p:nvSpPr>
          <p:spPr>
            <a:xfrm>
              <a:off x="6673628" y="5541581"/>
              <a:ext cx="467149" cy="4671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A2DAFC-D26E-D8A3-8BCB-533E1C13ECD8}"/>
                </a:ext>
              </a:extLst>
            </p:cNvPr>
            <p:cNvSpPr/>
            <p:nvPr/>
          </p:nvSpPr>
          <p:spPr>
            <a:xfrm>
              <a:off x="4745124" y="4894123"/>
              <a:ext cx="274642" cy="274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2C4F9F6-AD11-E1B6-119B-58EC9D730115}"/>
                </a:ext>
              </a:extLst>
            </p:cNvPr>
            <p:cNvSpPr/>
            <p:nvPr/>
          </p:nvSpPr>
          <p:spPr>
            <a:xfrm>
              <a:off x="4277975" y="4426974"/>
              <a:ext cx="467149" cy="4671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85CD130-8D3C-98AF-24FD-C6806FFB90A8}"/>
                </a:ext>
              </a:extLst>
            </p:cNvPr>
            <p:cNvCxnSpPr>
              <a:cxnSpLocks/>
            </p:cNvCxnSpPr>
            <p:nvPr/>
          </p:nvCxnSpPr>
          <p:spPr>
            <a:xfrm>
              <a:off x="5028232" y="5129702"/>
              <a:ext cx="1228634" cy="81389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5D011DE-E51C-9522-BF6A-F2FA4B796108}"/>
                </a:ext>
              </a:extLst>
            </p:cNvPr>
            <p:cNvSpPr/>
            <p:nvPr/>
          </p:nvSpPr>
          <p:spPr>
            <a:xfrm>
              <a:off x="5505228" y="5399330"/>
              <a:ext cx="274642" cy="2746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23C0C0F-4752-E3C0-8309-5CE77F4F2FE9}"/>
                </a:ext>
              </a:extLst>
            </p:cNvPr>
            <p:cNvSpPr/>
            <p:nvPr/>
          </p:nvSpPr>
          <p:spPr>
            <a:xfrm>
              <a:off x="5046230" y="3786846"/>
              <a:ext cx="274642" cy="274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749E24-EB78-DD44-4038-9D6BE3534ABE}"/>
                </a:ext>
              </a:extLst>
            </p:cNvPr>
            <p:cNvSpPr/>
            <p:nvPr/>
          </p:nvSpPr>
          <p:spPr>
            <a:xfrm>
              <a:off x="4648870" y="3319697"/>
              <a:ext cx="467149" cy="4671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43CA032-EEE3-798E-2069-CE786382D801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48" y="4085452"/>
              <a:ext cx="355519" cy="1313878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AF04F4-5115-58D9-2757-798AD77531D9}"/>
                </a:ext>
              </a:extLst>
            </p:cNvPr>
            <p:cNvSpPr/>
            <p:nvPr/>
          </p:nvSpPr>
          <p:spPr>
            <a:xfrm>
              <a:off x="5271126" y="4579670"/>
              <a:ext cx="274642" cy="2746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ABB3079-80C7-EBA2-6A30-A908A2240FB7}"/>
                </a:ext>
              </a:extLst>
            </p:cNvPr>
            <p:cNvSpPr/>
            <p:nvPr/>
          </p:nvSpPr>
          <p:spPr>
            <a:xfrm>
              <a:off x="7301321" y="3575458"/>
              <a:ext cx="274642" cy="274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DAD754D-1428-2271-B251-57903556FE93}"/>
                </a:ext>
              </a:extLst>
            </p:cNvPr>
            <p:cNvSpPr/>
            <p:nvPr/>
          </p:nvSpPr>
          <p:spPr>
            <a:xfrm>
              <a:off x="7526188" y="3109450"/>
              <a:ext cx="467149" cy="4671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0E4304D-E413-7C3D-F665-5F94EAB1C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374" y="3786846"/>
              <a:ext cx="1702026" cy="87568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F4F9CA0-FC6E-8005-DA08-3F8DD6BCF666}"/>
                </a:ext>
              </a:extLst>
            </p:cNvPr>
            <p:cNvSpPr/>
            <p:nvPr/>
          </p:nvSpPr>
          <p:spPr>
            <a:xfrm>
              <a:off x="6238510" y="4105701"/>
              <a:ext cx="274642" cy="2746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94BBED0-E49E-DE32-9EA0-1A6542BC3539}"/>
                </a:ext>
              </a:extLst>
            </p:cNvPr>
            <p:cNvSpPr/>
            <p:nvPr/>
          </p:nvSpPr>
          <p:spPr>
            <a:xfrm>
              <a:off x="7448197" y="2274503"/>
              <a:ext cx="274642" cy="274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E9999C-302B-C760-5C45-08E723AE46CE}"/>
                </a:ext>
              </a:extLst>
            </p:cNvPr>
            <p:cNvSpPr/>
            <p:nvPr/>
          </p:nvSpPr>
          <p:spPr>
            <a:xfrm>
              <a:off x="7750030" y="1898842"/>
              <a:ext cx="467149" cy="4671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5703257-FE28-1789-D661-62706A993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0078" y="2554225"/>
              <a:ext cx="1029189" cy="155372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79490CE-CAAA-08C3-AE71-699F16E85D20}"/>
                </a:ext>
              </a:extLst>
            </p:cNvPr>
            <p:cNvSpPr/>
            <p:nvPr/>
          </p:nvSpPr>
          <p:spPr>
            <a:xfrm>
              <a:off x="6866135" y="3154358"/>
              <a:ext cx="274642" cy="2746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B71E5F1-5FE3-D7CE-8017-98F05F5A3CCC}"/>
                </a:ext>
              </a:extLst>
            </p:cNvPr>
            <p:cNvSpPr/>
            <p:nvPr/>
          </p:nvSpPr>
          <p:spPr>
            <a:xfrm>
              <a:off x="6049438" y="1366762"/>
              <a:ext cx="274642" cy="2746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1F4F55E-A874-167C-13F0-D3120643DF5A}"/>
                </a:ext>
              </a:extLst>
            </p:cNvPr>
            <p:cNvSpPr/>
            <p:nvPr/>
          </p:nvSpPr>
          <p:spPr>
            <a:xfrm>
              <a:off x="5606828" y="950453"/>
              <a:ext cx="467149" cy="4671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ADCEE3F-417B-0672-7232-958145D3E0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8510" y="1671561"/>
              <a:ext cx="685131" cy="148722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94D5B14-1244-EB63-D45A-25D1B135B87C}"/>
                </a:ext>
              </a:extLst>
            </p:cNvPr>
            <p:cNvSpPr/>
            <p:nvPr/>
          </p:nvSpPr>
          <p:spPr>
            <a:xfrm>
              <a:off x="6443754" y="2241307"/>
              <a:ext cx="274642" cy="2746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9252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08F7B6-5070-7726-FDE0-759706DC3E14}"/>
              </a:ext>
            </a:extLst>
          </p:cNvPr>
          <p:cNvGrpSpPr/>
          <p:nvPr/>
        </p:nvGrpSpPr>
        <p:grpSpPr>
          <a:xfrm>
            <a:off x="1303769" y="2310134"/>
            <a:ext cx="3169890" cy="4200019"/>
            <a:chOff x="1303769" y="2310134"/>
            <a:chExt cx="3169890" cy="420001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925602D-D5B1-97B5-F8D9-60B9A4086BBC}"/>
                </a:ext>
              </a:extLst>
            </p:cNvPr>
            <p:cNvSpPr/>
            <p:nvPr/>
          </p:nvSpPr>
          <p:spPr>
            <a:xfrm>
              <a:off x="2918962" y="628914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20F4ADC-D80C-3DBC-6CAA-5ED6EEFC44CC}"/>
                </a:ext>
              </a:extLst>
            </p:cNvPr>
            <p:cNvSpPr/>
            <p:nvPr/>
          </p:nvSpPr>
          <p:spPr>
            <a:xfrm>
              <a:off x="3231559" y="6004630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A2DAFC-D26E-D8A3-8BCB-533E1C13ECD8}"/>
                </a:ext>
              </a:extLst>
            </p:cNvPr>
            <p:cNvSpPr/>
            <p:nvPr/>
          </p:nvSpPr>
          <p:spPr>
            <a:xfrm>
              <a:off x="1679685" y="548361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2C4F9F6-AD11-E1B6-119B-58EC9D730115}"/>
                </a:ext>
              </a:extLst>
            </p:cNvPr>
            <p:cNvSpPr/>
            <p:nvPr/>
          </p:nvSpPr>
          <p:spPr>
            <a:xfrm>
              <a:off x="1303769" y="510770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85CD130-8D3C-98AF-24FD-C6806FFB90A8}"/>
                </a:ext>
              </a:extLst>
            </p:cNvPr>
            <p:cNvCxnSpPr>
              <a:cxnSpLocks/>
            </p:cNvCxnSpPr>
            <p:nvPr/>
          </p:nvCxnSpPr>
          <p:spPr>
            <a:xfrm>
              <a:off x="1907503" y="5673189"/>
              <a:ext cx="988686" cy="6549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5D011DE-E51C-9522-BF6A-F2FA4B796108}"/>
                </a:ext>
              </a:extLst>
            </p:cNvPr>
            <p:cNvSpPr/>
            <p:nvPr/>
          </p:nvSpPr>
          <p:spPr>
            <a:xfrm>
              <a:off x="2291343" y="5890160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23C0C0F-4752-E3C0-8309-5CE77F4F2FE9}"/>
                </a:ext>
              </a:extLst>
            </p:cNvPr>
            <p:cNvSpPr/>
            <p:nvPr/>
          </p:nvSpPr>
          <p:spPr>
            <a:xfrm>
              <a:off x="1921986" y="459258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749E24-EB78-DD44-4038-9D6BE3534ABE}"/>
                </a:ext>
              </a:extLst>
            </p:cNvPr>
            <p:cNvSpPr/>
            <p:nvPr/>
          </p:nvSpPr>
          <p:spPr>
            <a:xfrm>
              <a:off x="1602229" y="421667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43CA032-EEE3-798E-2069-CE786382D801}"/>
                </a:ext>
              </a:extLst>
            </p:cNvPr>
            <p:cNvCxnSpPr>
              <a:cxnSpLocks/>
            </p:cNvCxnSpPr>
            <p:nvPr/>
          </p:nvCxnSpPr>
          <p:spPr>
            <a:xfrm>
              <a:off x="2078676" y="4832878"/>
              <a:ext cx="286087" cy="105728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AF04F4-5115-58D9-2757-798AD77531D9}"/>
                </a:ext>
              </a:extLst>
            </p:cNvPr>
            <p:cNvSpPr/>
            <p:nvPr/>
          </p:nvSpPr>
          <p:spPr>
            <a:xfrm>
              <a:off x="2102961" y="5230577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ABB3079-80C7-EBA2-6A30-A908A2240FB7}"/>
                </a:ext>
              </a:extLst>
            </p:cNvPr>
            <p:cNvSpPr/>
            <p:nvPr/>
          </p:nvSpPr>
          <p:spPr>
            <a:xfrm>
              <a:off x="3736665" y="4422484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DAD754D-1428-2271-B251-57903556FE93}"/>
                </a:ext>
              </a:extLst>
            </p:cNvPr>
            <p:cNvSpPr/>
            <p:nvPr/>
          </p:nvSpPr>
          <p:spPr>
            <a:xfrm>
              <a:off x="3917616" y="404748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0E4304D-E413-7C3D-F665-5F94EAB1C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7329" y="4592589"/>
              <a:ext cx="1369626" cy="70466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F4F9CA0-FC6E-8005-DA08-3F8DD6BCF666}"/>
                </a:ext>
              </a:extLst>
            </p:cNvPr>
            <p:cNvSpPr/>
            <p:nvPr/>
          </p:nvSpPr>
          <p:spPr>
            <a:xfrm>
              <a:off x="2881418" y="4849172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94BBED0-E49E-DE32-9EA0-1A6542BC3539}"/>
                </a:ext>
              </a:extLst>
            </p:cNvPr>
            <p:cNvSpPr/>
            <p:nvPr/>
          </p:nvSpPr>
          <p:spPr>
            <a:xfrm>
              <a:off x="3854857" y="3375601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2E9999C-302B-C760-5C45-08E723AE46CE}"/>
                </a:ext>
              </a:extLst>
            </p:cNvPr>
            <p:cNvSpPr/>
            <p:nvPr/>
          </p:nvSpPr>
          <p:spPr>
            <a:xfrm>
              <a:off x="4097743" y="307330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5703257-FE28-1789-D661-62706A993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14" y="3600695"/>
              <a:ext cx="828192" cy="125028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79490CE-CAAA-08C3-AE71-699F16E85D20}"/>
                </a:ext>
              </a:extLst>
            </p:cNvPr>
            <p:cNvSpPr/>
            <p:nvPr/>
          </p:nvSpPr>
          <p:spPr>
            <a:xfrm>
              <a:off x="3386470" y="4083623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B71E5F1-5FE3-D7CE-8017-98F05F5A3CCC}"/>
                </a:ext>
              </a:extLst>
            </p:cNvPr>
            <p:cNvSpPr/>
            <p:nvPr/>
          </p:nvSpPr>
          <p:spPr>
            <a:xfrm>
              <a:off x="2729271" y="264513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1F4F55E-A874-167C-13F0-D3120643DF5A}"/>
                </a:ext>
              </a:extLst>
            </p:cNvPr>
            <p:cNvSpPr/>
            <p:nvPr/>
          </p:nvSpPr>
          <p:spPr>
            <a:xfrm>
              <a:off x="2373101" y="2310134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ADCEE3F-417B-0672-7232-958145D3E0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1418" y="2890412"/>
              <a:ext cx="551327" cy="119677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94D5B14-1244-EB63-D45A-25D1B135B87C}"/>
                </a:ext>
              </a:extLst>
            </p:cNvPr>
            <p:cNvSpPr/>
            <p:nvPr/>
          </p:nvSpPr>
          <p:spPr>
            <a:xfrm>
              <a:off x="3046578" y="3348888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E7121E52-98D4-D0F5-BB4E-62F7F7872332}"/>
              </a:ext>
            </a:extLst>
          </p:cNvPr>
          <p:cNvSpPr/>
          <p:nvPr/>
        </p:nvSpPr>
        <p:spPr>
          <a:xfrm>
            <a:off x="10473539" y="5975484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C3FE77-7821-AE75-2A23-479F72CE8667}"/>
              </a:ext>
            </a:extLst>
          </p:cNvPr>
          <p:cNvSpPr/>
          <p:nvPr/>
        </p:nvSpPr>
        <p:spPr>
          <a:xfrm>
            <a:off x="10716425" y="5673189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AD5A61-4EEB-2759-0789-B8F71AFD1138}"/>
              </a:ext>
            </a:extLst>
          </p:cNvPr>
          <p:cNvCxnSpPr>
            <a:cxnSpLocks/>
          </p:cNvCxnSpPr>
          <p:nvPr/>
        </p:nvCxnSpPr>
        <p:spPr>
          <a:xfrm flipH="1" flipV="1">
            <a:off x="3262650" y="3500952"/>
            <a:ext cx="7179798" cy="254815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10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7121E52-98D4-D0F5-BB4E-62F7F7872332}"/>
              </a:ext>
            </a:extLst>
          </p:cNvPr>
          <p:cNvSpPr/>
          <p:nvPr/>
        </p:nvSpPr>
        <p:spPr>
          <a:xfrm>
            <a:off x="10473539" y="5975484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C3FE77-7821-AE75-2A23-479F72CE8667}"/>
              </a:ext>
            </a:extLst>
          </p:cNvPr>
          <p:cNvSpPr/>
          <p:nvPr/>
        </p:nvSpPr>
        <p:spPr>
          <a:xfrm>
            <a:off x="10716425" y="5673189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AD5A61-4EEB-2759-0789-B8F71AFD1138}"/>
              </a:ext>
            </a:extLst>
          </p:cNvPr>
          <p:cNvCxnSpPr>
            <a:cxnSpLocks/>
          </p:cNvCxnSpPr>
          <p:nvPr/>
        </p:nvCxnSpPr>
        <p:spPr>
          <a:xfrm flipH="1" flipV="1">
            <a:off x="3262650" y="3500952"/>
            <a:ext cx="7179798" cy="254815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1530573-40E4-6452-F4BE-82B2FBC78F8E}"/>
              </a:ext>
            </a:extLst>
          </p:cNvPr>
          <p:cNvSpPr/>
          <p:nvPr/>
        </p:nvSpPr>
        <p:spPr>
          <a:xfrm>
            <a:off x="4038907" y="3711543"/>
            <a:ext cx="221005" cy="2210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9D23413-D250-3DBB-C72E-C37129EED3E2}"/>
              </a:ext>
            </a:extLst>
          </p:cNvPr>
          <p:cNvGrpSpPr/>
          <p:nvPr/>
        </p:nvGrpSpPr>
        <p:grpSpPr>
          <a:xfrm>
            <a:off x="1303769" y="2310134"/>
            <a:ext cx="3169890" cy="4200019"/>
            <a:chOff x="1303769" y="2310134"/>
            <a:chExt cx="3169890" cy="420001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32F342-9F61-7712-6E2D-7B6D74324C9F}"/>
                </a:ext>
              </a:extLst>
            </p:cNvPr>
            <p:cNvSpPr/>
            <p:nvPr/>
          </p:nvSpPr>
          <p:spPr>
            <a:xfrm>
              <a:off x="2918962" y="628914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2BB6383-D4A1-9FBC-2FFB-F2D65D66AD21}"/>
                </a:ext>
              </a:extLst>
            </p:cNvPr>
            <p:cNvSpPr/>
            <p:nvPr/>
          </p:nvSpPr>
          <p:spPr>
            <a:xfrm>
              <a:off x="3231559" y="6004630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21C0490-04AB-8AA4-F011-D8F81EC00780}"/>
                </a:ext>
              </a:extLst>
            </p:cNvPr>
            <p:cNvSpPr/>
            <p:nvPr/>
          </p:nvSpPr>
          <p:spPr>
            <a:xfrm>
              <a:off x="1679685" y="548361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3BE8417-7803-7DCE-EC16-B24D1722E4E2}"/>
                </a:ext>
              </a:extLst>
            </p:cNvPr>
            <p:cNvSpPr/>
            <p:nvPr/>
          </p:nvSpPr>
          <p:spPr>
            <a:xfrm>
              <a:off x="1303769" y="510770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640195D-E9D6-9C09-4B79-8BCCF3107A4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503" y="5673189"/>
              <a:ext cx="988686" cy="6549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9327FE7-4BAA-3B9E-E66C-F0EAF3303556}"/>
                </a:ext>
              </a:extLst>
            </p:cNvPr>
            <p:cNvSpPr/>
            <p:nvPr/>
          </p:nvSpPr>
          <p:spPr>
            <a:xfrm>
              <a:off x="2291343" y="5890160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E21B797-D7D2-970D-6902-DF6FEA906C3B}"/>
                </a:ext>
              </a:extLst>
            </p:cNvPr>
            <p:cNvSpPr/>
            <p:nvPr/>
          </p:nvSpPr>
          <p:spPr>
            <a:xfrm>
              <a:off x="1921986" y="459258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0890E69-DB29-34AD-77E7-F00DF47D0F0B}"/>
                </a:ext>
              </a:extLst>
            </p:cNvPr>
            <p:cNvSpPr/>
            <p:nvPr/>
          </p:nvSpPr>
          <p:spPr>
            <a:xfrm>
              <a:off x="1602229" y="421667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5B8DC39-B0E2-8047-9CC2-0CCE1E947F40}"/>
                </a:ext>
              </a:extLst>
            </p:cNvPr>
            <p:cNvCxnSpPr>
              <a:cxnSpLocks/>
            </p:cNvCxnSpPr>
            <p:nvPr/>
          </p:nvCxnSpPr>
          <p:spPr>
            <a:xfrm>
              <a:off x="2078676" y="4832878"/>
              <a:ext cx="286087" cy="105728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EC1B58-5232-D3B8-11FD-F90F1DC65304}"/>
                </a:ext>
              </a:extLst>
            </p:cNvPr>
            <p:cNvSpPr/>
            <p:nvPr/>
          </p:nvSpPr>
          <p:spPr>
            <a:xfrm>
              <a:off x="2102961" y="5230577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EE4A8B7-893A-FB56-82B6-7584C3579137}"/>
                </a:ext>
              </a:extLst>
            </p:cNvPr>
            <p:cNvSpPr/>
            <p:nvPr/>
          </p:nvSpPr>
          <p:spPr>
            <a:xfrm>
              <a:off x="3736665" y="4422484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CA2D31-CD3E-DA87-2166-7A0E3E6DF2A5}"/>
                </a:ext>
              </a:extLst>
            </p:cNvPr>
            <p:cNvSpPr/>
            <p:nvPr/>
          </p:nvSpPr>
          <p:spPr>
            <a:xfrm>
              <a:off x="3917616" y="404748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01DFD2E-56B4-91E9-9DDF-7B77ABA40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7329" y="4592589"/>
              <a:ext cx="1369626" cy="70466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0D25CF9-3C07-73FB-525B-64498F7DC073}"/>
                </a:ext>
              </a:extLst>
            </p:cNvPr>
            <p:cNvSpPr/>
            <p:nvPr/>
          </p:nvSpPr>
          <p:spPr>
            <a:xfrm>
              <a:off x="2881418" y="4849172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1759AEF-4347-2D66-14FE-B23E3DB22935}"/>
                </a:ext>
              </a:extLst>
            </p:cNvPr>
            <p:cNvSpPr/>
            <p:nvPr/>
          </p:nvSpPr>
          <p:spPr>
            <a:xfrm>
              <a:off x="3854857" y="3375601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123771F-881D-511D-F466-36D6FD075BCB}"/>
                </a:ext>
              </a:extLst>
            </p:cNvPr>
            <p:cNvSpPr/>
            <p:nvPr/>
          </p:nvSpPr>
          <p:spPr>
            <a:xfrm>
              <a:off x="4097743" y="307330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A731097-8CC2-68BB-E385-62E7F8B94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14" y="3600695"/>
              <a:ext cx="828192" cy="125028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53AE57D-71EA-C931-7E59-1883EB657995}"/>
                </a:ext>
              </a:extLst>
            </p:cNvPr>
            <p:cNvSpPr/>
            <p:nvPr/>
          </p:nvSpPr>
          <p:spPr>
            <a:xfrm>
              <a:off x="3386470" y="4083623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E7D3EB7-A116-8A0C-E93D-107FD94CCFF1}"/>
                </a:ext>
              </a:extLst>
            </p:cNvPr>
            <p:cNvSpPr/>
            <p:nvPr/>
          </p:nvSpPr>
          <p:spPr>
            <a:xfrm>
              <a:off x="2729271" y="264513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5B42743-5096-7E8B-120B-3F89AEA9CDC2}"/>
                </a:ext>
              </a:extLst>
            </p:cNvPr>
            <p:cNvSpPr/>
            <p:nvPr/>
          </p:nvSpPr>
          <p:spPr>
            <a:xfrm>
              <a:off x="2373101" y="2310134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1A8EF62-34B4-2CBF-5DC5-44715D08C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1418" y="2890412"/>
              <a:ext cx="551327" cy="119677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F99FF6-6675-705C-9717-3E8707E463FE}"/>
                </a:ext>
              </a:extLst>
            </p:cNvPr>
            <p:cNvSpPr/>
            <p:nvPr/>
          </p:nvSpPr>
          <p:spPr>
            <a:xfrm>
              <a:off x="3046578" y="3348888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4134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7121E52-98D4-D0F5-BB4E-62F7F7872332}"/>
              </a:ext>
            </a:extLst>
          </p:cNvPr>
          <p:cNvSpPr/>
          <p:nvPr/>
        </p:nvSpPr>
        <p:spPr>
          <a:xfrm>
            <a:off x="10473539" y="5975484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C3FE77-7821-AE75-2A23-479F72CE8667}"/>
              </a:ext>
            </a:extLst>
          </p:cNvPr>
          <p:cNvSpPr/>
          <p:nvPr/>
        </p:nvSpPr>
        <p:spPr>
          <a:xfrm>
            <a:off x="10716425" y="5673189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AD5A61-4EEB-2759-0789-B8F71AFD1138}"/>
              </a:ext>
            </a:extLst>
          </p:cNvPr>
          <p:cNvCxnSpPr>
            <a:cxnSpLocks/>
          </p:cNvCxnSpPr>
          <p:nvPr/>
        </p:nvCxnSpPr>
        <p:spPr>
          <a:xfrm flipH="1" flipV="1">
            <a:off x="3262650" y="3500952"/>
            <a:ext cx="7179798" cy="254815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86F7852E-1848-6E63-C88F-EC934DEA6315}"/>
              </a:ext>
            </a:extLst>
          </p:cNvPr>
          <p:cNvSpPr/>
          <p:nvPr/>
        </p:nvSpPr>
        <p:spPr>
          <a:xfrm>
            <a:off x="10442448" y="4853801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A115892-5D23-A19C-5B82-A5DDBF8FE6A1}"/>
              </a:ext>
            </a:extLst>
          </p:cNvPr>
          <p:cNvSpPr/>
          <p:nvPr/>
        </p:nvSpPr>
        <p:spPr>
          <a:xfrm>
            <a:off x="10685334" y="4551506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4C4ECD0-C07B-8EFC-97E6-E26FFB040716}"/>
              </a:ext>
            </a:extLst>
          </p:cNvPr>
          <p:cNvCxnSpPr>
            <a:cxnSpLocks/>
            <a:stCxn id="38" idx="2"/>
          </p:cNvCxnSpPr>
          <p:nvPr/>
        </p:nvCxnSpPr>
        <p:spPr>
          <a:xfrm flipH="1" flipV="1">
            <a:off x="4281793" y="3851907"/>
            <a:ext cx="6160655" cy="111239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1530573-40E4-6452-F4BE-82B2FBC78F8E}"/>
              </a:ext>
            </a:extLst>
          </p:cNvPr>
          <p:cNvSpPr/>
          <p:nvPr/>
        </p:nvSpPr>
        <p:spPr>
          <a:xfrm>
            <a:off x="4038907" y="3711543"/>
            <a:ext cx="221005" cy="2210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9D23413-D250-3DBB-C72E-C37129EED3E2}"/>
              </a:ext>
            </a:extLst>
          </p:cNvPr>
          <p:cNvGrpSpPr/>
          <p:nvPr/>
        </p:nvGrpSpPr>
        <p:grpSpPr>
          <a:xfrm>
            <a:off x="1303769" y="2310134"/>
            <a:ext cx="3169890" cy="4200019"/>
            <a:chOff x="1303769" y="2310134"/>
            <a:chExt cx="3169890" cy="420001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32F342-9F61-7712-6E2D-7B6D74324C9F}"/>
                </a:ext>
              </a:extLst>
            </p:cNvPr>
            <p:cNvSpPr/>
            <p:nvPr/>
          </p:nvSpPr>
          <p:spPr>
            <a:xfrm>
              <a:off x="2918962" y="628914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2BB6383-D4A1-9FBC-2FFB-F2D65D66AD21}"/>
                </a:ext>
              </a:extLst>
            </p:cNvPr>
            <p:cNvSpPr/>
            <p:nvPr/>
          </p:nvSpPr>
          <p:spPr>
            <a:xfrm>
              <a:off x="3231559" y="6004630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21C0490-04AB-8AA4-F011-D8F81EC00780}"/>
                </a:ext>
              </a:extLst>
            </p:cNvPr>
            <p:cNvSpPr/>
            <p:nvPr/>
          </p:nvSpPr>
          <p:spPr>
            <a:xfrm>
              <a:off x="1679685" y="548361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3BE8417-7803-7DCE-EC16-B24D1722E4E2}"/>
                </a:ext>
              </a:extLst>
            </p:cNvPr>
            <p:cNvSpPr/>
            <p:nvPr/>
          </p:nvSpPr>
          <p:spPr>
            <a:xfrm>
              <a:off x="1303769" y="510770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640195D-E9D6-9C09-4B79-8BCCF3107A4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503" y="5673189"/>
              <a:ext cx="988686" cy="6549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9327FE7-4BAA-3B9E-E66C-F0EAF3303556}"/>
                </a:ext>
              </a:extLst>
            </p:cNvPr>
            <p:cNvSpPr/>
            <p:nvPr/>
          </p:nvSpPr>
          <p:spPr>
            <a:xfrm>
              <a:off x="2291343" y="5890160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E21B797-D7D2-970D-6902-DF6FEA906C3B}"/>
                </a:ext>
              </a:extLst>
            </p:cNvPr>
            <p:cNvSpPr/>
            <p:nvPr/>
          </p:nvSpPr>
          <p:spPr>
            <a:xfrm>
              <a:off x="1921986" y="459258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0890E69-DB29-34AD-77E7-F00DF47D0F0B}"/>
                </a:ext>
              </a:extLst>
            </p:cNvPr>
            <p:cNvSpPr/>
            <p:nvPr/>
          </p:nvSpPr>
          <p:spPr>
            <a:xfrm>
              <a:off x="1602229" y="421667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5B8DC39-B0E2-8047-9CC2-0CCE1E947F40}"/>
                </a:ext>
              </a:extLst>
            </p:cNvPr>
            <p:cNvCxnSpPr>
              <a:cxnSpLocks/>
            </p:cNvCxnSpPr>
            <p:nvPr/>
          </p:nvCxnSpPr>
          <p:spPr>
            <a:xfrm>
              <a:off x="2078676" y="4832878"/>
              <a:ext cx="286087" cy="105728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EC1B58-5232-D3B8-11FD-F90F1DC65304}"/>
                </a:ext>
              </a:extLst>
            </p:cNvPr>
            <p:cNvSpPr/>
            <p:nvPr/>
          </p:nvSpPr>
          <p:spPr>
            <a:xfrm>
              <a:off x="2102961" y="5230577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EE4A8B7-893A-FB56-82B6-7584C3579137}"/>
                </a:ext>
              </a:extLst>
            </p:cNvPr>
            <p:cNvSpPr/>
            <p:nvPr/>
          </p:nvSpPr>
          <p:spPr>
            <a:xfrm>
              <a:off x="3736665" y="4422484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CA2D31-CD3E-DA87-2166-7A0E3E6DF2A5}"/>
                </a:ext>
              </a:extLst>
            </p:cNvPr>
            <p:cNvSpPr/>
            <p:nvPr/>
          </p:nvSpPr>
          <p:spPr>
            <a:xfrm>
              <a:off x="3917616" y="404748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01DFD2E-56B4-91E9-9DDF-7B77ABA40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7329" y="4592589"/>
              <a:ext cx="1369626" cy="70466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0D25CF9-3C07-73FB-525B-64498F7DC073}"/>
                </a:ext>
              </a:extLst>
            </p:cNvPr>
            <p:cNvSpPr/>
            <p:nvPr/>
          </p:nvSpPr>
          <p:spPr>
            <a:xfrm>
              <a:off x="2881418" y="4849172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1759AEF-4347-2D66-14FE-B23E3DB22935}"/>
                </a:ext>
              </a:extLst>
            </p:cNvPr>
            <p:cNvSpPr/>
            <p:nvPr/>
          </p:nvSpPr>
          <p:spPr>
            <a:xfrm>
              <a:off x="3854857" y="3375601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123771F-881D-511D-F466-36D6FD075BCB}"/>
                </a:ext>
              </a:extLst>
            </p:cNvPr>
            <p:cNvSpPr/>
            <p:nvPr/>
          </p:nvSpPr>
          <p:spPr>
            <a:xfrm>
              <a:off x="4097743" y="307330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A731097-8CC2-68BB-E385-62E7F8B94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14" y="3600695"/>
              <a:ext cx="828192" cy="125028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53AE57D-71EA-C931-7E59-1883EB657995}"/>
                </a:ext>
              </a:extLst>
            </p:cNvPr>
            <p:cNvSpPr/>
            <p:nvPr/>
          </p:nvSpPr>
          <p:spPr>
            <a:xfrm>
              <a:off x="3386470" y="4083623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E7D3EB7-A116-8A0C-E93D-107FD94CCFF1}"/>
                </a:ext>
              </a:extLst>
            </p:cNvPr>
            <p:cNvSpPr/>
            <p:nvPr/>
          </p:nvSpPr>
          <p:spPr>
            <a:xfrm>
              <a:off x="2729271" y="264513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5B42743-5096-7E8B-120B-3F89AEA9CDC2}"/>
                </a:ext>
              </a:extLst>
            </p:cNvPr>
            <p:cNvSpPr/>
            <p:nvPr/>
          </p:nvSpPr>
          <p:spPr>
            <a:xfrm>
              <a:off x="2373101" y="2310134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1A8EF62-34B4-2CBF-5DC5-44715D08C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1418" y="2890412"/>
              <a:ext cx="551327" cy="119677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F99FF6-6675-705C-9717-3E8707E463FE}"/>
                </a:ext>
              </a:extLst>
            </p:cNvPr>
            <p:cNvSpPr/>
            <p:nvPr/>
          </p:nvSpPr>
          <p:spPr>
            <a:xfrm>
              <a:off x="3046578" y="3348888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1586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7121E52-98D4-D0F5-BB4E-62F7F7872332}"/>
              </a:ext>
            </a:extLst>
          </p:cNvPr>
          <p:cNvSpPr/>
          <p:nvPr/>
        </p:nvSpPr>
        <p:spPr>
          <a:xfrm>
            <a:off x="10473539" y="5975484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C3FE77-7821-AE75-2A23-479F72CE8667}"/>
              </a:ext>
            </a:extLst>
          </p:cNvPr>
          <p:cNvSpPr/>
          <p:nvPr/>
        </p:nvSpPr>
        <p:spPr>
          <a:xfrm>
            <a:off x="10716425" y="5673189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AD5A61-4EEB-2759-0789-B8F71AFD1138}"/>
              </a:ext>
            </a:extLst>
          </p:cNvPr>
          <p:cNvCxnSpPr>
            <a:cxnSpLocks/>
          </p:cNvCxnSpPr>
          <p:nvPr/>
        </p:nvCxnSpPr>
        <p:spPr>
          <a:xfrm flipH="1" flipV="1">
            <a:off x="3262650" y="3500952"/>
            <a:ext cx="7179798" cy="254815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86F7852E-1848-6E63-C88F-EC934DEA6315}"/>
              </a:ext>
            </a:extLst>
          </p:cNvPr>
          <p:cNvSpPr/>
          <p:nvPr/>
        </p:nvSpPr>
        <p:spPr>
          <a:xfrm>
            <a:off x="10442448" y="4853801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A115892-5D23-A19C-5B82-A5DDBF8FE6A1}"/>
              </a:ext>
            </a:extLst>
          </p:cNvPr>
          <p:cNvSpPr/>
          <p:nvPr/>
        </p:nvSpPr>
        <p:spPr>
          <a:xfrm>
            <a:off x="10685334" y="4551506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4C4ECD0-C07B-8EFC-97E6-E26FFB040716}"/>
              </a:ext>
            </a:extLst>
          </p:cNvPr>
          <p:cNvCxnSpPr>
            <a:cxnSpLocks/>
            <a:stCxn id="38" idx="2"/>
          </p:cNvCxnSpPr>
          <p:nvPr/>
        </p:nvCxnSpPr>
        <p:spPr>
          <a:xfrm flipH="1" flipV="1">
            <a:off x="4281793" y="3851907"/>
            <a:ext cx="6160655" cy="111239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1530573-40E4-6452-F4BE-82B2FBC78F8E}"/>
              </a:ext>
            </a:extLst>
          </p:cNvPr>
          <p:cNvSpPr/>
          <p:nvPr/>
        </p:nvSpPr>
        <p:spPr>
          <a:xfrm>
            <a:off x="4038907" y="3711543"/>
            <a:ext cx="221005" cy="2210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DE5C651-5F61-0F2C-D6AF-1B4E9431A9B3}"/>
              </a:ext>
            </a:extLst>
          </p:cNvPr>
          <p:cNvSpPr/>
          <p:nvPr/>
        </p:nvSpPr>
        <p:spPr>
          <a:xfrm>
            <a:off x="6026399" y="4083622"/>
            <a:ext cx="221005" cy="2210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9D23413-D250-3DBB-C72E-C37129EED3E2}"/>
              </a:ext>
            </a:extLst>
          </p:cNvPr>
          <p:cNvGrpSpPr/>
          <p:nvPr/>
        </p:nvGrpSpPr>
        <p:grpSpPr>
          <a:xfrm>
            <a:off x="1303769" y="2310134"/>
            <a:ext cx="3169890" cy="4200019"/>
            <a:chOff x="1303769" y="2310134"/>
            <a:chExt cx="3169890" cy="420001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32F342-9F61-7712-6E2D-7B6D74324C9F}"/>
                </a:ext>
              </a:extLst>
            </p:cNvPr>
            <p:cNvSpPr/>
            <p:nvPr/>
          </p:nvSpPr>
          <p:spPr>
            <a:xfrm>
              <a:off x="2918962" y="628914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2BB6383-D4A1-9FBC-2FFB-F2D65D66AD21}"/>
                </a:ext>
              </a:extLst>
            </p:cNvPr>
            <p:cNvSpPr/>
            <p:nvPr/>
          </p:nvSpPr>
          <p:spPr>
            <a:xfrm>
              <a:off x="3231559" y="6004630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21C0490-04AB-8AA4-F011-D8F81EC00780}"/>
                </a:ext>
              </a:extLst>
            </p:cNvPr>
            <p:cNvSpPr/>
            <p:nvPr/>
          </p:nvSpPr>
          <p:spPr>
            <a:xfrm>
              <a:off x="1679685" y="548361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3BE8417-7803-7DCE-EC16-B24D1722E4E2}"/>
                </a:ext>
              </a:extLst>
            </p:cNvPr>
            <p:cNvSpPr/>
            <p:nvPr/>
          </p:nvSpPr>
          <p:spPr>
            <a:xfrm>
              <a:off x="1303769" y="510770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640195D-E9D6-9C09-4B79-8BCCF3107A4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503" y="5673189"/>
              <a:ext cx="988686" cy="6549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9327FE7-4BAA-3B9E-E66C-F0EAF3303556}"/>
                </a:ext>
              </a:extLst>
            </p:cNvPr>
            <p:cNvSpPr/>
            <p:nvPr/>
          </p:nvSpPr>
          <p:spPr>
            <a:xfrm>
              <a:off x="2291343" y="5890160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E21B797-D7D2-970D-6902-DF6FEA906C3B}"/>
                </a:ext>
              </a:extLst>
            </p:cNvPr>
            <p:cNvSpPr/>
            <p:nvPr/>
          </p:nvSpPr>
          <p:spPr>
            <a:xfrm>
              <a:off x="1921986" y="459258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0890E69-DB29-34AD-77E7-F00DF47D0F0B}"/>
                </a:ext>
              </a:extLst>
            </p:cNvPr>
            <p:cNvSpPr/>
            <p:nvPr/>
          </p:nvSpPr>
          <p:spPr>
            <a:xfrm>
              <a:off x="1602229" y="421667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5B8DC39-B0E2-8047-9CC2-0CCE1E947F40}"/>
                </a:ext>
              </a:extLst>
            </p:cNvPr>
            <p:cNvCxnSpPr>
              <a:cxnSpLocks/>
            </p:cNvCxnSpPr>
            <p:nvPr/>
          </p:nvCxnSpPr>
          <p:spPr>
            <a:xfrm>
              <a:off x="2078676" y="4832878"/>
              <a:ext cx="286087" cy="105728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EC1B58-5232-D3B8-11FD-F90F1DC65304}"/>
                </a:ext>
              </a:extLst>
            </p:cNvPr>
            <p:cNvSpPr/>
            <p:nvPr/>
          </p:nvSpPr>
          <p:spPr>
            <a:xfrm>
              <a:off x="2102961" y="5230577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EE4A8B7-893A-FB56-82B6-7584C3579137}"/>
                </a:ext>
              </a:extLst>
            </p:cNvPr>
            <p:cNvSpPr/>
            <p:nvPr/>
          </p:nvSpPr>
          <p:spPr>
            <a:xfrm>
              <a:off x="3736665" y="4422484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CA2D31-CD3E-DA87-2166-7A0E3E6DF2A5}"/>
                </a:ext>
              </a:extLst>
            </p:cNvPr>
            <p:cNvSpPr/>
            <p:nvPr/>
          </p:nvSpPr>
          <p:spPr>
            <a:xfrm>
              <a:off x="3917616" y="404748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01DFD2E-56B4-91E9-9DDF-7B77ABA40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7329" y="4592589"/>
              <a:ext cx="1369626" cy="70466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0D25CF9-3C07-73FB-525B-64498F7DC073}"/>
                </a:ext>
              </a:extLst>
            </p:cNvPr>
            <p:cNvSpPr/>
            <p:nvPr/>
          </p:nvSpPr>
          <p:spPr>
            <a:xfrm>
              <a:off x="2881418" y="4849172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1759AEF-4347-2D66-14FE-B23E3DB22935}"/>
                </a:ext>
              </a:extLst>
            </p:cNvPr>
            <p:cNvSpPr/>
            <p:nvPr/>
          </p:nvSpPr>
          <p:spPr>
            <a:xfrm>
              <a:off x="3854857" y="3375601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123771F-881D-511D-F466-36D6FD075BCB}"/>
                </a:ext>
              </a:extLst>
            </p:cNvPr>
            <p:cNvSpPr/>
            <p:nvPr/>
          </p:nvSpPr>
          <p:spPr>
            <a:xfrm>
              <a:off x="4097743" y="307330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A731097-8CC2-68BB-E385-62E7F8B94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14" y="3600695"/>
              <a:ext cx="828192" cy="125028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53AE57D-71EA-C931-7E59-1883EB657995}"/>
                </a:ext>
              </a:extLst>
            </p:cNvPr>
            <p:cNvSpPr/>
            <p:nvPr/>
          </p:nvSpPr>
          <p:spPr>
            <a:xfrm>
              <a:off x="3386470" y="4083623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E7D3EB7-A116-8A0C-E93D-107FD94CCFF1}"/>
                </a:ext>
              </a:extLst>
            </p:cNvPr>
            <p:cNvSpPr/>
            <p:nvPr/>
          </p:nvSpPr>
          <p:spPr>
            <a:xfrm>
              <a:off x="2729271" y="264513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5B42743-5096-7E8B-120B-3F89AEA9CDC2}"/>
                </a:ext>
              </a:extLst>
            </p:cNvPr>
            <p:cNvSpPr/>
            <p:nvPr/>
          </p:nvSpPr>
          <p:spPr>
            <a:xfrm>
              <a:off x="2373101" y="2310134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1A8EF62-34B4-2CBF-5DC5-44715D08C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1418" y="2890412"/>
              <a:ext cx="551327" cy="119677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F99FF6-6675-705C-9717-3E8707E463FE}"/>
                </a:ext>
              </a:extLst>
            </p:cNvPr>
            <p:cNvSpPr/>
            <p:nvPr/>
          </p:nvSpPr>
          <p:spPr>
            <a:xfrm>
              <a:off x="3046578" y="3348888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2509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7121E52-98D4-D0F5-BB4E-62F7F7872332}"/>
              </a:ext>
            </a:extLst>
          </p:cNvPr>
          <p:cNvSpPr/>
          <p:nvPr/>
        </p:nvSpPr>
        <p:spPr>
          <a:xfrm>
            <a:off x="10473539" y="5975484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C3FE77-7821-AE75-2A23-479F72CE8667}"/>
              </a:ext>
            </a:extLst>
          </p:cNvPr>
          <p:cNvSpPr/>
          <p:nvPr/>
        </p:nvSpPr>
        <p:spPr>
          <a:xfrm>
            <a:off x="10716425" y="5673189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AD5A61-4EEB-2759-0789-B8F71AFD1138}"/>
              </a:ext>
            </a:extLst>
          </p:cNvPr>
          <p:cNvCxnSpPr>
            <a:cxnSpLocks/>
          </p:cNvCxnSpPr>
          <p:nvPr/>
        </p:nvCxnSpPr>
        <p:spPr>
          <a:xfrm flipH="1" flipV="1">
            <a:off x="3262650" y="3500952"/>
            <a:ext cx="7179798" cy="254815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86F7852E-1848-6E63-C88F-EC934DEA6315}"/>
              </a:ext>
            </a:extLst>
          </p:cNvPr>
          <p:cNvSpPr/>
          <p:nvPr/>
        </p:nvSpPr>
        <p:spPr>
          <a:xfrm>
            <a:off x="10442448" y="4853801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A115892-5D23-A19C-5B82-A5DDBF8FE6A1}"/>
              </a:ext>
            </a:extLst>
          </p:cNvPr>
          <p:cNvSpPr/>
          <p:nvPr/>
        </p:nvSpPr>
        <p:spPr>
          <a:xfrm>
            <a:off x="10685334" y="4551506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4C4ECD0-C07B-8EFC-97E6-E26FFB040716}"/>
              </a:ext>
            </a:extLst>
          </p:cNvPr>
          <p:cNvCxnSpPr>
            <a:cxnSpLocks/>
            <a:stCxn id="38" idx="2"/>
          </p:cNvCxnSpPr>
          <p:nvPr/>
        </p:nvCxnSpPr>
        <p:spPr>
          <a:xfrm flipH="1" flipV="1">
            <a:off x="4281793" y="3851907"/>
            <a:ext cx="6160655" cy="111239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1530573-40E4-6452-F4BE-82B2FBC78F8E}"/>
              </a:ext>
            </a:extLst>
          </p:cNvPr>
          <p:cNvSpPr/>
          <p:nvPr/>
        </p:nvSpPr>
        <p:spPr>
          <a:xfrm>
            <a:off x="4038907" y="3711543"/>
            <a:ext cx="221005" cy="2210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DE5C651-5F61-0F2C-D6AF-1B4E9431A9B3}"/>
              </a:ext>
            </a:extLst>
          </p:cNvPr>
          <p:cNvSpPr/>
          <p:nvPr/>
        </p:nvSpPr>
        <p:spPr>
          <a:xfrm>
            <a:off x="6026399" y="4083622"/>
            <a:ext cx="221005" cy="2210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0B71349-87D2-C60F-6884-8FE4B3FFCAEF}"/>
              </a:ext>
            </a:extLst>
          </p:cNvPr>
          <p:cNvSpPr/>
          <p:nvPr/>
        </p:nvSpPr>
        <p:spPr>
          <a:xfrm>
            <a:off x="10437515" y="3756864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54D2A51-A1D3-1D8E-4D79-28F9B3B267A2}"/>
              </a:ext>
            </a:extLst>
          </p:cNvPr>
          <p:cNvSpPr/>
          <p:nvPr/>
        </p:nvSpPr>
        <p:spPr>
          <a:xfrm>
            <a:off x="10680401" y="3454569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D99B790-B9B5-FC5C-2AA6-D014A9FECB2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6240322" y="3867367"/>
            <a:ext cx="4197193" cy="30113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9D23413-D250-3DBB-C72E-C37129EED3E2}"/>
              </a:ext>
            </a:extLst>
          </p:cNvPr>
          <p:cNvGrpSpPr/>
          <p:nvPr/>
        </p:nvGrpSpPr>
        <p:grpSpPr>
          <a:xfrm>
            <a:off x="1303769" y="2310134"/>
            <a:ext cx="3169890" cy="4200019"/>
            <a:chOff x="1303769" y="2310134"/>
            <a:chExt cx="3169890" cy="420001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32F342-9F61-7712-6E2D-7B6D74324C9F}"/>
                </a:ext>
              </a:extLst>
            </p:cNvPr>
            <p:cNvSpPr/>
            <p:nvPr/>
          </p:nvSpPr>
          <p:spPr>
            <a:xfrm>
              <a:off x="2918962" y="628914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2BB6383-D4A1-9FBC-2FFB-F2D65D66AD21}"/>
                </a:ext>
              </a:extLst>
            </p:cNvPr>
            <p:cNvSpPr/>
            <p:nvPr/>
          </p:nvSpPr>
          <p:spPr>
            <a:xfrm>
              <a:off x="3231559" y="6004630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21C0490-04AB-8AA4-F011-D8F81EC00780}"/>
                </a:ext>
              </a:extLst>
            </p:cNvPr>
            <p:cNvSpPr/>
            <p:nvPr/>
          </p:nvSpPr>
          <p:spPr>
            <a:xfrm>
              <a:off x="1679685" y="548361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3BE8417-7803-7DCE-EC16-B24D1722E4E2}"/>
                </a:ext>
              </a:extLst>
            </p:cNvPr>
            <p:cNvSpPr/>
            <p:nvPr/>
          </p:nvSpPr>
          <p:spPr>
            <a:xfrm>
              <a:off x="1303769" y="510770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640195D-E9D6-9C09-4B79-8BCCF3107A4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503" y="5673189"/>
              <a:ext cx="988686" cy="6549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9327FE7-4BAA-3B9E-E66C-F0EAF3303556}"/>
                </a:ext>
              </a:extLst>
            </p:cNvPr>
            <p:cNvSpPr/>
            <p:nvPr/>
          </p:nvSpPr>
          <p:spPr>
            <a:xfrm>
              <a:off x="2291343" y="5890160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E21B797-D7D2-970D-6902-DF6FEA906C3B}"/>
                </a:ext>
              </a:extLst>
            </p:cNvPr>
            <p:cNvSpPr/>
            <p:nvPr/>
          </p:nvSpPr>
          <p:spPr>
            <a:xfrm>
              <a:off x="1921986" y="459258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0890E69-DB29-34AD-77E7-F00DF47D0F0B}"/>
                </a:ext>
              </a:extLst>
            </p:cNvPr>
            <p:cNvSpPr/>
            <p:nvPr/>
          </p:nvSpPr>
          <p:spPr>
            <a:xfrm>
              <a:off x="1602229" y="421667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5B8DC39-B0E2-8047-9CC2-0CCE1E947F40}"/>
                </a:ext>
              </a:extLst>
            </p:cNvPr>
            <p:cNvCxnSpPr>
              <a:cxnSpLocks/>
            </p:cNvCxnSpPr>
            <p:nvPr/>
          </p:nvCxnSpPr>
          <p:spPr>
            <a:xfrm>
              <a:off x="2078676" y="4832878"/>
              <a:ext cx="286087" cy="105728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EC1B58-5232-D3B8-11FD-F90F1DC65304}"/>
                </a:ext>
              </a:extLst>
            </p:cNvPr>
            <p:cNvSpPr/>
            <p:nvPr/>
          </p:nvSpPr>
          <p:spPr>
            <a:xfrm>
              <a:off x="2102961" y="5230577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EE4A8B7-893A-FB56-82B6-7584C3579137}"/>
                </a:ext>
              </a:extLst>
            </p:cNvPr>
            <p:cNvSpPr/>
            <p:nvPr/>
          </p:nvSpPr>
          <p:spPr>
            <a:xfrm>
              <a:off x="3736665" y="4422484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CA2D31-CD3E-DA87-2166-7A0E3E6DF2A5}"/>
                </a:ext>
              </a:extLst>
            </p:cNvPr>
            <p:cNvSpPr/>
            <p:nvPr/>
          </p:nvSpPr>
          <p:spPr>
            <a:xfrm>
              <a:off x="3917616" y="404748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01DFD2E-56B4-91E9-9DDF-7B77ABA40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7329" y="4592589"/>
              <a:ext cx="1369626" cy="70466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0D25CF9-3C07-73FB-525B-64498F7DC073}"/>
                </a:ext>
              </a:extLst>
            </p:cNvPr>
            <p:cNvSpPr/>
            <p:nvPr/>
          </p:nvSpPr>
          <p:spPr>
            <a:xfrm>
              <a:off x="2881418" y="4849172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1759AEF-4347-2D66-14FE-B23E3DB22935}"/>
                </a:ext>
              </a:extLst>
            </p:cNvPr>
            <p:cNvSpPr/>
            <p:nvPr/>
          </p:nvSpPr>
          <p:spPr>
            <a:xfrm>
              <a:off x="3854857" y="3375601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123771F-881D-511D-F466-36D6FD075BCB}"/>
                </a:ext>
              </a:extLst>
            </p:cNvPr>
            <p:cNvSpPr/>
            <p:nvPr/>
          </p:nvSpPr>
          <p:spPr>
            <a:xfrm>
              <a:off x="4097743" y="307330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A731097-8CC2-68BB-E385-62E7F8B94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14" y="3600695"/>
              <a:ext cx="828192" cy="125028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53AE57D-71EA-C931-7E59-1883EB657995}"/>
                </a:ext>
              </a:extLst>
            </p:cNvPr>
            <p:cNvSpPr/>
            <p:nvPr/>
          </p:nvSpPr>
          <p:spPr>
            <a:xfrm>
              <a:off x="3386470" y="4083623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E7D3EB7-A116-8A0C-E93D-107FD94CCFF1}"/>
                </a:ext>
              </a:extLst>
            </p:cNvPr>
            <p:cNvSpPr/>
            <p:nvPr/>
          </p:nvSpPr>
          <p:spPr>
            <a:xfrm>
              <a:off x="2729271" y="264513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5B42743-5096-7E8B-120B-3F89AEA9CDC2}"/>
                </a:ext>
              </a:extLst>
            </p:cNvPr>
            <p:cNvSpPr/>
            <p:nvPr/>
          </p:nvSpPr>
          <p:spPr>
            <a:xfrm>
              <a:off x="2373101" y="2310134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1A8EF62-34B4-2CBF-5DC5-44715D08C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1418" y="2890412"/>
              <a:ext cx="551327" cy="119677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F99FF6-6675-705C-9717-3E8707E463FE}"/>
                </a:ext>
              </a:extLst>
            </p:cNvPr>
            <p:cNvSpPr/>
            <p:nvPr/>
          </p:nvSpPr>
          <p:spPr>
            <a:xfrm>
              <a:off x="3046578" y="3348888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8891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g24ce0e46e5a_0_12">
            <a:extLst>
              <a:ext uri="{FF2B5EF4-FFF2-40B4-BE49-F238E27FC236}">
                <a16:creationId xmlns:a16="http://schemas.microsoft.com/office/drawing/2014/main" id="{497C4AC1-7519-DC28-D570-3EC148EF888B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0929F7-D6B6-3D9D-4EE6-D08EE4F5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AA157F1-C02F-8528-DCC9-15F9A4185841}"/>
              </a:ext>
            </a:extLst>
          </p:cNvPr>
          <p:cNvSpPr/>
          <p:nvPr/>
        </p:nvSpPr>
        <p:spPr>
          <a:xfrm>
            <a:off x="634843" y="6043486"/>
            <a:ext cx="905198" cy="57510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Speed Sensor</a:t>
            </a:r>
            <a:endParaRPr lang="en-DE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288503-F991-2751-E7AC-E96954019A31}"/>
              </a:ext>
            </a:extLst>
          </p:cNvPr>
          <p:cNvCxnSpPr>
            <a:cxnSpLocks/>
          </p:cNvCxnSpPr>
          <p:nvPr/>
        </p:nvCxnSpPr>
        <p:spPr>
          <a:xfrm>
            <a:off x="1540041" y="6346636"/>
            <a:ext cx="4908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18CEDC73-3269-CB0D-EF6F-97534455723C}"/>
              </a:ext>
            </a:extLst>
          </p:cNvPr>
          <p:cNvSpPr/>
          <p:nvPr/>
        </p:nvSpPr>
        <p:spPr>
          <a:xfrm>
            <a:off x="2030930" y="6043486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UNO</a:t>
            </a:r>
            <a:endParaRPr lang="en-DE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7625D0-195D-C59C-4DD4-0B98357DCA0B}"/>
              </a:ext>
            </a:extLst>
          </p:cNvPr>
          <p:cNvCxnSpPr>
            <a:cxnSpLocks/>
          </p:cNvCxnSpPr>
          <p:nvPr/>
        </p:nvCxnSpPr>
        <p:spPr>
          <a:xfrm flipV="1">
            <a:off x="2503203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D910514-1088-F94B-E6FD-56BDC3E5C9B0}"/>
              </a:ext>
            </a:extLst>
          </p:cNvPr>
          <p:cNvSpPr/>
          <p:nvPr/>
        </p:nvSpPr>
        <p:spPr>
          <a:xfrm>
            <a:off x="2030930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DBFE5D4-EE5C-9D0F-D8E9-A8598CF7A1BE}"/>
              </a:ext>
            </a:extLst>
          </p:cNvPr>
          <p:cNvCxnSpPr>
            <a:cxnSpLocks/>
          </p:cNvCxnSpPr>
          <p:nvPr/>
        </p:nvCxnSpPr>
        <p:spPr>
          <a:xfrm>
            <a:off x="2936128" y="538501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>
            <a:extLst>
              <a:ext uri="{FF2B5EF4-FFF2-40B4-BE49-F238E27FC236}">
                <a16:creationId xmlns:a16="http://schemas.microsoft.com/office/drawing/2014/main" id="{AB42FEAE-1EBF-7197-E744-F163991A8850}"/>
              </a:ext>
            </a:extLst>
          </p:cNvPr>
          <p:cNvSpPr/>
          <p:nvPr/>
        </p:nvSpPr>
        <p:spPr>
          <a:xfrm>
            <a:off x="3422852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A114640-9C18-8F6A-D100-111F00436B1F}"/>
              </a:ext>
            </a:extLst>
          </p:cNvPr>
          <p:cNvCxnSpPr>
            <a:cxnSpLocks/>
          </p:cNvCxnSpPr>
          <p:nvPr/>
        </p:nvCxnSpPr>
        <p:spPr>
          <a:xfrm>
            <a:off x="3875451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>
            <a:extLst>
              <a:ext uri="{FF2B5EF4-FFF2-40B4-BE49-F238E27FC236}">
                <a16:creationId xmlns:a16="http://schemas.microsoft.com/office/drawing/2014/main" id="{61949911-C623-DB62-9488-25DD921FB54A}"/>
              </a:ext>
            </a:extLst>
          </p:cNvPr>
          <p:cNvSpPr/>
          <p:nvPr/>
        </p:nvSpPr>
        <p:spPr>
          <a:xfrm>
            <a:off x="3422852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 Pi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711B24-2983-4538-D50E-369790A8DEE4}"/>
              </a:ext>
            </a:extLst>
          </p:cNvPr>
          <p:cNvCxnSpPr>
            <a:cxnSpLocks/>
          </p:cNvCxnSpPr>
          <p:nvPr/>
        </p:nvCxnSpPr>
        <p:spPr>
          <a:xfrm>
            <a:off x="4328050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">
            <a:extLst>
              <a:ext uri="{FF2B5EF4-FFF2-40B4-BE49-F238E27FC236}">
                <a16:creationId xmlns:a16="http://schemas.microsoft.com/office/drawing/2014/main" id="{0D2566ED-BAD6-FF3F-5884-2E5D78CB4CC5}"/>
              </a:ext>
            </a:extLst>
          </p:cNvPr>
          <p:cNvSpPr/>
          <p:nvPr/>
        </p:nvSpPr>
        <p:spPr>
          <a:xfrm>
            <a:off x="4814349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Socket</a:t>
            </a:r>
            <a:b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34B473-3329-5E84-6634-AD06BA9FBDD4}"/>
              </a:ext>
            </a:extLst>
          </p:cNvPr>
          <p:cNvCxnSpPr>
            <a:cxnSpLocks/>
          </p:cNvCxnSpPr>
          <p:nvPr/>
        </p:nvCxnSpPr>
        <p:spPr>
          <a:xfrm>
            <a:off x="9067414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">
            <a:extLst>
              <a:ext uri="{FF2B5EF4-FFF2-40B4-BE49-F238E27FC236}">
                <a16:creationId xmlns:a16="http://schemas.microsoft.com/office/drawing/2014/main" id="{D0B97872-6A3A-C144-A0F2-B3D7B9955372}"/>
              </a:ext>
            </a:extLst>
          </p:cNvPr>
          <p:cNvSpPr/>
          <p:nvPr/>
        </p:nvSpPr>
        <p:spPr>
          <a:xfrm>
            <a:off x="9553713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Kalman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F8DD2C3-EBEB-B335-D61D-9C32E9AC071B}"/>
              </a:ext>
            </a:extLst>
          </p:cNvPr>
          <p:cNvCxnSpPr>
            <a:cxnSpLocks/>
          </p:cNvCxnSpPr>
          <p:nvPr/>
        </p:nvCxnSpPr>
        <p:spPr>
          <a:xfrm>
            <a:off x="5286949" y="3787886"/>
            <a:ext cx="91889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>
            <a:extLst>
              <a:ext uri="{FF2B5EF4-FFF2-40B4-BE49-F238E27FC236}">
                <a16:creationId xmlns:a16="http://schemas.microsoft.com/office/drawing/2014/main" id="{05EB0F03-8E10-0060-2F46-18D5269D3B36}"/>
              </a:ext>
            </a:extLst>
          </p:cNvPr>
          <p:cNvSpPr/>
          <p:nvPr/>
        </p:nvSpPr>
        <p:spPr>
          <a:xfrm>
            <a:off x="6205846" y="3495808"/>
            <a:ext cx="2863897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1: Store to Buffer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0F0BB6-B7BB-F0E2-7D34-02F9C2FC1E12}"/>
              </a:ext>
            </a:extLst>
          </p:cNvPr>
          <p:cNvCxnSpPr>
            <a:cxnSpLocks/>
          </p:cNvCxnSpPr>
          <p:nvPr/>
        </p:nvCxnSpPr>
        <p:spPr>
          <a:xfrm flipV="1">
            <a:off x="5286949" y="3787886"/>
            <a:ext cx="0" cy="225219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81A06E2-6B95-D14F-1FD6-F1A76AAEEE47}"/>
              </a:ext>
            </a:extLst>
          </p:cNvPr>
          <p:cNvGrpSpPr/>
          <p:nvPr/>
        </p:nvGrpSpPr>
        <p:grpSpPr>
          <a:xfrm>
            <a:off x="7264437" y="4719900"/>
            <a:ext cx="683904" cy="682625"/>
            <a:chOff x="7443547" y="4230211"/>
            <a:chExt cx="683904" cy="682625"/>
          </a:xfrm>
        </p:grpSpPr>
        <p:sp>
          <p:nvSpPr>
            <p:cNvPr id="57" name="순서도: 논리합 56">
              <a:extLst>
                <a:ext uri="{FF2B5EF4-FFF2-40B4-BE49-F238E27FC236}">
                  <a16:creationId xmlns:a16="http://schemas.microsoft.com/office/drawing/2014/main" id="{6E9C9132-D18A-4B0F-02DB-51B0845C331F}"/>
                </a:ext>
              </a:extLst>
            </p:cNvPr>
            <p:cNvSpPr/>
            <p:nvPr/>
          </p:nvSpPr>
          <p:spPr>
            <a:xfrm rot="2700000">
              <a:off x="7443547" y="4230211"/>
              <a:ext cx="682625" cy="682625"/>
            </a:xfrm>
            <a:prstGeom prst="flowChartO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5FBA2A5-54AF-C42F-E6B0-F6FECF6D2EAF}"/>
                </a:ext>
              </a:extLst>
            </p:cNvPr>
            <p:cNvGrpSpPr/>
            <p:nvPr/>
          </p:nvGrpSpPr>
          <p:grpSpPr>
            <a:xfrm>
              <a:off x="7444826" y="4230211"/>
              <a:ext cx="682625" cy="682625"/>
              <a:chOff x="7444826" y="4230211"/>
              <a:chExt cx="682625" cy="682625"/>
            </a:xfrm>
          </p:grpSpPr>
          <p:sp>
            <p:nvSpPr>
              <p:cNvPr id="50" name="순서도: 논리합 49">
                <a:extLst>
                  <a:ext uri="{FF2B5EF4-FFF2-40B4-BE49-F238E27FC236}">
                    <a16:creationId xmlns:a16="http://schemas.microsoft.com/office/drawing/2014/main" id="{54589D1A-694A-7D79-3518-F96A88D8F284}"/>
                  </a:ext>
                </a:extLst>
              </p:cNvPr>
              <p:cNvSpPr/>
              <p:nvPr/>
            </p:nvSpPr>
            <p:spPr>
              <a:xfrm>
                <a:off x="7444826" y="4230211"/>
                <a:ext cx="682625" cy="682625"/>
              </a:xfrm>
              <a:prstGeom prst="flowChartOr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C8A2A39-C123-558D-448B-FC20383C52AB}"/>
                  </a:ext>
                </a:extLst>
              </p:cNvPr>
              <p:cNvSpPr/>
              <p:nvPr/>
            </p:nvSpPr>
            <p:spPr>
              <a:xfrm>
                <a:off x="7636913" y="4422298"/>
                <a:ext cx="298450" cy="2984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63" name="Rectangle 3">
            <a:extLst>
              <a:ext uri="{FF2B5EF4-FFF2-40B4-BE49-F238E27FC236}">
                <a16:creationId xmlns:a16="http://schemas.microsoft.com/office/drawing/2014/main" id="{9120575D-B636-D78C-2EB4-DE9DB42FF596}"/>
              </a:ext>
            </a:extLst>
          </p:cNvPr>
          <p:cNvSpPr/>
          <p:nvPr/>
        </p:nvSpPr>
        <p:spPr>
          <a:xfrm>
            <a:off x="6205846" y="6040085"/>
            <a:ext cx="28638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2: Fetch from Buffer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F3979C9-7FD4-C262-026E-E290A9AF942E}"/>
              </a:ext>
            </a:extLst>
          </p:cNvPr>
          <p:cNvCxnSpPr>
            <a:cxnSpLocks/>
          </p:cNvCxnSpPr>
          <p:nvPr/>
        </p:nvCxnSpPr>
        <p:spPr>
          <a:xfrm>
            <a:off x="7607029" y="5447382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577134F-5C59-EDC7-34C1-B9344512F1E1}"/>
              </a:ext>
            </a:extLst>
          </p:cNvPr>
          <p:cNvSpPr txBox="1"/>
          <p:nvPr/>
        </p:nvSpPr>
        <p:spPr>
          <a:xfrm>
            <a:off x="6547685" y="489193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202797B-4E47-6183-7453-65F4D058AA57}"/>
              </a:ext>
            </a:extLst>
          </p:cNvPr>
          <p:cNvCxnSpPr>
            <a:cxnSpLocks/>
          </p:cNvCxnSpPr>
          <p:nvPr/>
        </p:nvCxnSpPr>
        <p:spPr>
          <a:xfrm>
            <a:off x="10466337" y="634323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>
            <a:extLst>
              <a:ext uri="{FF2B5EF4-FFF2-40B4-BE49-F238E27FC236}">
                <a16:creationId xmlns:a16="http://schemas.microsoft.com/office/drawing/2014/main" id="{AAAADCD2-D84C-6CEE-B058-CA32A32A39D8}"/>
              </a:ext>
            </a:extLst>
          </p:cNvPr>
          <p:cNvSpPr/>
          <p:nvPr/>
        </p:nvSpPr>
        <p:spPr>
          <a:xfrm>
            <a:off x="10957226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D-Bus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012DB5-2048-E3A6-7C2E-4DDDD25D76A0}"/>
              </a:ext>
            </a:extLst>
          </p:cNvPr>
          <p:cNvCxnSpPr>
            <a:cxnSpLocks/>
          </p:cNvCxnSpPr>
          <p:nvPr/>
        </p:nvCxnSpPr>
        <p:spPr>
          <a:xfrm flipV="1">
            <a:off x="11429499" y="5658770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3">
            <a:extLst>
              <a:ext uri="{FF2B5EF4-FFF2-40B4-BE49-F238E27FC236}">
                <a16:creationId xmlns:a16="http://schemas.microsoft.com/office/drawing/2014/main" id="{D5EDC856-30CA-83CD-2A39-7D2C28723D08}"/>
              </a:ext>
            </a:extLst>
          </p:cNvPr>
          <p:cNvSpPr/>
          <p:nvPr/>
        </p:nvSpPr>
        <p:spPr>
          <a:xfrm>
            <a:off x="10957226" y="5074043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Qt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C7503-1F24-221A-6904-611942043E9C}"/>
              </a:ext>
            </a:extLst>
          </p:cNvPr>
          <p:cNvSpPr txBox="1"/>
          <p:nvPr/>
        </p:nvSpPr>
        <p:spPr>
          <a:xfrm>
            <a:off x="7637771" y="554926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12183B-CC3C-E2DE-1F14-03B365FF58B0}"/>
              </a:ext>
            </a:extLst>
          </p:cNvPr>
          <p:cNvCxnSpPr>
            <a:cxnSpLocks/>
          </p:cNvCxnSpPr>
          <p:nvPr/>
        </p:nvCxnSpPr>
        <p:spPr>
          <a:xfrm>
            <a:off x="7607029" y="4080823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A1118D1-3850-689F-E4CC-643BF494D395}"/>
              </a:ext>
            </a:extLst>
          </p:cNvPr>
          <p:cNvSpPr txBox="1"/>
          <p:nvPr/>
        </p:nvSpPr>
        <p:spPr>
          <a:xfrm>
            <a:off x="7637771" y="4182706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Google Shape;115;g24ce0e46e5a_0_12">
            <a:extLst>
              <a:ext uri="{FF2B5EF4-FFF2-40B4-BE49-F238E27FC236}">
                <a16:creationId xmlns:a16="http://schemas.microsoft.com/office/drawing/2014/main" id="{8A7E4E74-6BBD-8E99-DC3A-118220A4BFEE}"/>
              </a:ext>
            </a:extLst>
          </p:cNvPr>
          <p:cNvSpPr txBox="1"/>
          <p:nvPr/>
        </p:nvSpPr>
        <p:spPr>
          <a:xfrm>
            <a:off x="742950" y="1174697"/>
            <a:ext cx="7740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1. Speed Sensor</a:t>
            </a:r>
            <a:endParaRPr sz="28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3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DB55B72-F8FD-5D6D-38DC-1A743733D706}"/>
              </a:ext>
            </a:extLst>
          </p:cNvPr>
          <p:cNvSpPr/>
          <p:nvPr/>
        </p:nvSpPr>
        <p:spPr>
          <a:xfrm>
            <a:off x="615886" y="1323150"/>
            <a:ext cx="274642" cy="2746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E3D5E9-8765-8393-BC27-C1AE8435F2B1}"/>
              </a:ext>
            </a:extLst>
          </p:cNvPr>
          <p:cNvSpPr/>
          <p:nvPr/>
        </p:nvSpPr>
        <p:spPr>
          <a:xfrm>
            <a:off x="615886" y="1711246"/>
            <a:ext cx="274642" cy="274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EA1CD-28ED-6F8B-8E2C-0712C3CE855E}"/>
              </a:ext>
            </a:extLst>
          </p:cNvPr>
          <p:cNvSpPr txBox="1"/>
          <p:nvPr/>
        </p:nvSpPr>
        <p:spPr>
          <a:xfrm>
            <a:off x="900153" y="1231541"/>
            <a:ext cx="150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Raw data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98D17-14D5-D721-FE31-DE83FD249207}"/>
              </a:ext>
            </a:extLst>
          </p:cNvPr>
          <p:cNvSpPr txBox="1"/>
          <p:nvPr/>
        </p:nvSpPr>
        <p:spPr>
          <a:xfrm>
            <a:off x="900153" y="162223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Filtered data</a:t>
            </a:r>
            <a:endParaRPr lang="ko-KR" altLang="en-US" sz="2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7121E52-98D4-D0F5-BB4E-62F7F7872332}"/>
              </a:ext>
            </a:extLst>
          </p:cNvPr>
          <p:cNvSpPr/>
          <p:nvPr/>
        </p:nvSpPr>
        <p:spPr>
          <a:xfrm>
            <a:off x="10473539" y="5975484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C3FE77-7821-AE75-2A23-479F72CE8667}"/>
              </a:ext>
            </a:extLst>
          </p:cNvPr>
          <p:cNvSpPr/>
          <p:nvPr/>
        </p:nvSpPr>
        <p:spPr>
          <a:xfrm>
            <a:off x="10716425" y="5673189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AD5A61-4EEB-2759-0789-B8F71AFD1138}"/>
              </a:ext>
            </a:extLst>
          </p:cNvPr>
          <p:cNvCxnSpPr>
            <a:cxnSpLocks/>
          </p:cNvCxnSpPr>
          <p:nvPr/>
        </p:nvCxnSpPr>
        <p:spPr>
          <a:xfrm flipH="1" flipV="1">
            <a:off x="3262650" y="3500952"/>
            <a:ext cx="7179798" cy="254815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86F7852E-1848-6E63-C88F-EC934DEA6315}"/>
              </a:ext>
            </a:extLst>
          </p:cNvPr>
          <p:cNvSpPr/>
          <p:nvPr/>
        </p:nvSpPr>
        <p:spPr>
          <a:xfrm>
            <a:off x="10442448" y="4853801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A115892-5D23-A19C-5B82-A5DDBF8FE6A1}"/>
              </a:ext>
            </a:extLst>
          </p:cNvPr>
          <p:cNvSpPr/>
          <p:nvPr/>
        </p:nvSpPr>
        <p:spPr>
          <a:xfrm>
            <a:off x="10685334" y="4551506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4C4ECD0-C07B-8EFC-97E6-E26FFB040716}"/>
              </a:ext>
            </a:extLst>
          </p:cNvPr>
          <p:cNvCxnSpPr>
            <a:cxnSpLocks/>
            <a:stCxn id="38" idx="2"/>
          </p:cNvCxnSpPr>
          <p:nvPr/>
        </p:nvCxnSpPr>
        <p:spPr>
          <a:xfrm flipH="1" flipV="1">
            <a:off x="4281793" y="3851907"/>
            <a:ext cx="6160655" cy="111239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1530573-40E4-6452-F4BE-82B2FBC78F8E}"/>
              </a:ext>
            </a:extLst>
          </p:cNvPr>
          <p:cNvSpPr/>
          <p:nvPr/>
        </p:nvSpPr>
        <p:spPr>
          <a:xfrm>
            <a:off x="4038907" y="3711543"/>
            <a:ext cx="221005" cy="2210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DE5C651-5F61-0F2C-D6AF-1B4E9431A9B3}"/>
              </a:ext>
            </a:extLst>
          </p:cNvPr>
          <p:cNvSpPr/>
          <p:nvPr/>
        </p:nvSpPr>
        <p:spPr>
          <a:xfrm>
            <a:off x="6026399" y="4083622"/>
            <a:ext cx="221005" cy="2210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0B71349-87D2-C60F-6884-8FE4B3FFCAEF}"/>
              </a:ext>
            </a:extLst>
          </p:cNvPr>
          <p:cNvSpPr/>
          <p:nvPr/>
        </p:nvSpPr>
        <p:spPr>
          <a:xfrm>
            <a:off x="10437515" y="3756864"/>
            <a:ext cx="221005" cy="2210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54D2A51-A1D3-1D8E-4D79-28F9B3B267A2}"/>
              </a:ext>
            </a:extLst>
          </p:cNvPr>
          <p:cNvSpPr/>
          <p:nvPr/>
        </p:nvSpPr>
        <p:spPr>
          <a:xfrm>
            <a:off x="10680401" y="3454569"/>
            <a:ext cx="375916" cy="3759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D99B790-B9B5-FC5C-2AA6-D014A9FECB2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6240322" y="3867367"/>
            <a:ext cx="4197193" cy="30113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02168468-9990-3E2B-883B-61C5F804C10C}"/>
              </a:ext>
            </a:extLst>
          </p:cNvPr>
          <p:cNvSpPr/>
          <p:nvPr/>
        </p:nvSpPr>
        <p:spPr>
          <a:xfrm>
            <a:off x="9395590" y="3828611"/>
            <a:ext cx="221005" cy="2210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9D23413-D250-3DBB-C72E-C37129EED3E2}"/>
              </a:ext>
            </a:extLst>
          </p:cNvPr>
          <p:cNvGrpSpPr/>
          <p:nvPr/>
        </p:nvGrpSpPr>
        <p:grpSpPr>
          <a:xfrm>
            <a:off x="1303769" y="2310134"/>
            <a:ext cx="3169890" cy="4200019"/>
            <a:chOff x="1303769" y="2310134"/>
            <a:chExt cx="3169890" cy="420001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32F342-9F61-7712-6E2D-7B6D74324C9F}"/>
                </a:ext>
              </a:extLst>
            </p:cNvPr>
            <p:cNvSpPr/>
            <p:nvPr/>
          </p:nvSpPr>
          <p:spPr>
            <a:xfrm>
              <a:off x="2918962" y="628914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2BB6383-D4A1-9FBC-2FFB-F2D65D66AD21}"/>
                </a:ext>
              </a:extLst>
            </p:cNvPr>
            <p:cNvSpPr/>
            <p:nvPr/>
          </p:nvSpPr>
          <p:spPr>
            <a:xfrm>
              <a:off x="3231559" y="6004630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21C0490-04AB-8AA4-F011-D8F81EC00780}"/>
                </a:ext>
              </a:extLst>
            </p:cNvPr>
            <p:cNvSpPr/>
            <p:nvPr/>
          </p:nvSpPr>
          <p:spPr>
            <a:xfrm>
              <a:off x="1679685" y="5483618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3BE8417-7803-7DCE-EC16-B24D1722E4E2}"/>
                </a:ext>
              </a:extLst>
            </p:cNvPr>
            <p:cNvSpPr/>
            <p:nvPr/>
          </p:nvSpPr>
          <p:spPr>
            <a:xfrm>
              <a:off x="1303769" y="510770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640195D-E9D6-9C09-4B79-8BCCF3107A4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503" y="5673189"/>
              <a:ext cx="988686" cy="6549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9327FE7-4BAA-3B9E-E66C-F0EAF3303556}"/>
                </a:ext>
              </a:extLst>
            </p:cNvPr>
            <p:cNvSpPr/>
            <p:nvPr/>
          </p:nvSpPr>
          <p:spPr>
            <a:xfrm>
              <a:off x="2291343" y="5890160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E21B797-D7D2-970D-6902-DF6FEA906C3B}"/>
                </a:ext>
              </a:extLst>
            </p:cNvPr>
            <p:cNvSpPr/>
            <p:nvPr/>
          </p:nvSpPr>
          <p:spPr>
            <a:xfrm>
              <a:off x="1921986" y="459258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0890E69-DB29-34AD-77E7-F00DF47D0F0B}"/>
                </a:ext>
              </a:extLst>
            </p:cNvPr>
            <p:cNvSpPr/>
            <p:nvPr/>
          </p:nvSpPr>
          <p:spPr>
            <a:xfrm>
              <a:off x="1602229" y="4216672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5B8DC39-B0E2-8047-9CC2-0CCE1E947F40}"/>
                </a:ext>
              </a:extLst>
            </p:cNvPr>
            <p:cNvCxnSpPr>
              <a:cxnSpLocks/>
            </p:cNvCxnSpPr>
            <p:nvPr/>
          </p:nvCxnSpPr>
          <p:spPr>
            <a:xfrm>
              <a:off x="2078676" y="4832878"/>
              <a:ext cx="286087" cy="105728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EC1B58-5232-D3B8-11FD-F90F1DC65304}"/>
                </a:ext>
              </a:extLst>
            </p:cNvPr>
            <p:cNvSpPr/>
            <p:nvPr/>
          </p:nvSpPr>
          <p:spPr>
            <a:xfrm>
              <a:off x="2102961" y="5230577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EE4A8B7-893A-FB56-82B6-7584C3579137}"/>
                </a:ext>
              </a:extLst>
            </p:cNvPr>
            <p:cNvSpPr/>
            <p:nvPr/>
          </p:nvSpPr>
          <p:spPr>
            <a:xfrm>
              <a:off x="3736665" y="4422484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CA2D31-CD3E-DA87-2166-7A0E3E6DF2A5}"/>
                </a:ext>
              </a:extLst>
            </p:cNvPr>
            <p:cNvSpPr/>
            <p:nvPr/>
          </p:nvSpPr>
          <p:spPr>
            <a:xfrm>
              <a:off x="3917616" y="404748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01DFD2E-56B4-91E9-9DDF-7B77ABA40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7329" y="4592589"/>
              <a:ext cx="1369626" cy="70466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0D25CF9-3C07-73FB-525B-64498F7DC073}"/>
                </a:ext>
              </a:extLst>
            </p:cNvPr>
            <p:cNvSpPr/>
            <p:nvPr/>
          </p:nvSpPr>
          <p:spPr>
            <a:xfrm>
              <a:off x="2881418" y="4849172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1759AEF-4347-2D66-14FE-B23E3DB22935}"/>
                </a:ext>
              </a:extLst>
            </p:cNvPr>
            <p:cNvSpPr/>
            <p:nvPr/>
          </p:nvSpPr>
          <p:spPr>
            <a:xfrm>
              <a:off x="3854857" y="3375601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123771F-881D-511D-F466-36D6FD075BCB}"/>
                </a:ext>
              </a:extLst>
            </p:cNvPr>
            <p:cNvSpPr/>
            <p:nvPr/>
          </p:nvSpPr>
          <p:spPr>
            <a:xfrm>
              <a:off x="4097743" y="3073306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A731097-8CC2-68BB-E385-62E7F8B94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14" y="3600695"/>
              <a:ext cx="828192" cy="125028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53AE57D-71EA-C931-7E59-1883EB657995}"/>
                </a:ext>
              </a:extLst>
            </p:cNvPr>
            <p:cNvSpPr/>
            <p:nvPr/>
          </p:nvSpPr>
          <p:spPr>
            <a:xfrm>
              <a:off x="3386470" y="4083623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E7D3EB7-A116-8A0C-E93D-107FD94CCFF1}"/>
                </a:ext>
              </a:extLst>
            </p:cNvPr>
            <p:cNvSpPr/>
            <p:nvPr/>
          </p:nvSpPr>
          <p:spPr>
            <a:xfrm>
              <a:off x="2729271" y="2645139"/>
              <a:ext cx="221005" cy="2210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5B42743-5096-7E8B-120B-3F89AEA9CDC2}"/>
                </a:ext>
              </a:extLst>
            </p:cNvPr>
            <p:cNvSpPr/>
            <p:nvPr/>
          </p:nvSpPr>
          <p:spPr>
            <a:xfrm>
              <a:off x="2373101" y="2310134"/>
              <a:ext cx="375916" cy="37591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1A8EF62-34B4-2CBF-5DC5-44715D08C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1418" y="2890412"/>
              <a:ext cx="551327" cy="119677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F99FF6-6675-705C-9717-3E8707E463FE}"/>
                </a:ext>
              </a:extLst>
            </p:cNvPr>
            <p:cNvSpPr/>
            <p:nvPr/>
          </p:nvSpPr>
          <p:spPr>
            <a:xfrm>
              <a:off x="3046578" y="3348888"/>
              <a:ext cx="221005" cy="2210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96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E1272F4-BFA8-68B1-979B-9D0CD562B0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059" y="2048932"/>
            <a:ext cx="5407604" cy="2799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8C92941-0E36-221B-E3C5-AC8A3AE6FE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554" y="2048931"/>
            <a:ext cx="5407604" cy="2799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15;g24ce0e46e5a_0_12">
            <a:extLst>
              <a:ext uri="{FF2B5EF4-FFF2-40B4-BE49-F238E27FC236}">
                <a16:creationId xmlns:a16="http://schemas.microsoft.com/office/drawing/2014/main" id="{0432F252-AFDC-BAAC-9020-284330C5AB3C}"/>
              </a:ext>
            </a:extLst>
          </p:cNvPr>
          <p:cNvSpPr txBox="1"/>
          <p:nvPr/>
        </p:nvSpPr>
        <p:spPr>
          <a:xfrm>
            <a:off x="605059" y="5036312"/>
            <a:ext cx="1105409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40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Different Q, R calibration</a:t>
            </a:r>
            <a:endParaRPr sz="40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4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D-Bus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74D417-014B-927B-9C24-C146B944B7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2" y="1454201"/>
            <a:ext cx="11296648" cy="50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9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D-Bus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9B3E1F-BB6B-EA26-E541-4D5B27E5D6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52" y="2935154"/>
            <a:ext cx="11296648" cy="3744911"/>
          </a:xfrm>
          <a:prstGeom prst="rect">
            <a:avLst/>
          </a:prstGeom>
        </p:spPr>
      </p:pic>
      <p:sp>
        <p:nvSpPr>
          <p:cNvPr id="10" name="Google Shape;115;g24ce0e46e5a_0_12">
            <a:extLst>
              <a:ext uri="{FF2B5EF4-FFF2-40B4-BE49-F238E27FC236}">
                <a16:creationId xmlns:a16="http://schemas.microsoft.com/office/drawing/2014/main" id="{45C380B1-6983-D382-BFE6-F5E35DC64812}"/>
              </a:ext>
            </a:extLst>
          </p:cNvPr>
          <p:cNvSpPr txBox="1"/>
          <p:nvPr/>
        </p:nvSpPr>
        <p:spPr>
          <a:xfrm>
            <a:off x="603252" y="1208650"/>
            <a:ext cx="54927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40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synchronous</a:t>
            </a:r>
            <a:endParaRPr sz="40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g24ce0e46e5a_0_12">
            <a:extLst>
              <a:ext uri="{FF2B5EF4-FFF2-40B4-BE49-F238E27FC236}">
                <a16:creationId xmlns:a16="http://schemas.microsoft.com/office/drawing/2014/main" id="{CC0A6678-4608-E59F-E7CA-E8DC0D0B05A3}"/>
              </a:ext>
            </a:extLst>
          </p:cNvPr>
          <p:cNvSpPr txBox="1"/>
          <p:nvPr/>
        </p:nvSpPr>
        <p:spPr>
          <a:xfrm>
            <a:off x="6096000" y="1208650"/>
            <a:ext cx="54927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40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endParaRPr sz="40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48323A-BC95-F69A-E815-D86F1B7E6DCA}"/>
              </a:ext>
            </a:extLst>
          </p:cNvPr>
          <p:cNvCxnSpPr>
            <a:cxnSpLocks/>
          </p:cNvCxnSpPr>
          <p:nvPr/>
        </p:nvCxnSpPr>
        <p:spPr>
          <a:xfrm>
            <a:off x="3300205" y="1826358"/>
            <a:ext cx="0" cy="4596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6F9757F-C683-D0DB-7C2A-CBE03CAF05F6}"/>
              </a:ext>
            </a:extLst>
          </p:cNvPr>
          <p:cNvCxnSpPr>
            <a:cxnSpLocks/>
          </p:cNvCxnSpPr>
          <p:nvPr/>
        </p:nvCxnSpPr>
        <p:spPr>
          <a:xfrm>
            <a:off x="8874997" y="1826358"/>
            <a:ext cx="0" cy="4596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15;g24ce0e46e5a_0_12">
            <a:extLst>
              <a:ext uri="{FF2B5EF4-FFF2-40B4-BE49-F238E27FC236}">
                <a16:creationId xmlns:a16="http://schemas.microsoft.com/office/drawing/2014/main" id="{4DB6193D-E3A3-D860-5F9C-C7B94BC97D9F}"/>
              </a:ext>
            </a:extLst>
          </p:cNvPr>
          <p:cNvSpPr txBox="1"/>
          <p:nvPr/>
        </p:nvSpPr>
        <p:spPr>
          <a:xfrm>
            <a:off x="603252" y="2195862"/>
            <a:ext cx="54927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bus_pending_call</a:t>
            </a:r>
            <a:r>
              <a:rPr lang="en-US" sz="3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_block</a:t>
            </a:r>
            <a:endParaRPr sz="32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5;g24ce0e46e5a_0_12">
            <a:extLst>
              <a:ext uri="{FF2B5EF4-FFF2-40B4-BE49-F238E27FC236}">
                <a16:creationId xmlns:a16="http://schemas.microsoft.com/office/drawing/2014/main" id="{48181EE0-7035-1CFC-CFAF-7ABE7624F5CA}"/>
              </a:ext>
            </a:extLst>
          </p:cNvPr>
          <p:cNvSpPr txBox="1"/>
          <p:nvPr/>
        </p:nvSpPr>
        <p:spPr>
          <a:xfrm>
            <a:off x="6096000" y="2195862"/>
            <a:ext cx="54927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320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bus_pending_call_set_notify</a:t>
            </a:r>
            <a:endParaRPr sz="32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5;g24ce0e46e5a_0_12">
            <a:extLst>
              <a:ext uri="{FF2B5EF4-FFF2-40B4-BE49-F238E27FC236}">
                <a16:creationId xmlns:a16="http://schemas.microsoft.com/office/drawing/2014/main" id="{07127F75-4C79-8B0B-7119-2CA928AAF65F}"/>
              </a:ext>
            </a:extLst>
          </p:cNvPr>
          <p:cNvSpPr txBox="1"/>
          <p:nvPr/>
        </p:nvSpPr>
        <p:spPr>
          <a:xfrm>
            <a:off x="0" y="545275"/>
            <a:ext cx="12192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400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DBusPendingCall</a:t>
            </a:r>
            <a:endParaRPr sz="40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70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Qt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B58F6-922B-C175-A719-9AB7A786AB66}"/>
              </a:ext>
            </a:extLst>
          </p:cNvPr>
          <p:cNvSpPr txBox="1"/>
          <p:nvPr/>
        </p:nvSpPr>
        <p:spPr>
          <a:xfrm>
            <a:off x="768350" y="3108483"/>
            <a:ext cx="6094476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QString</a:t>
            </a:r>
            <a:r>
              <a:rPr lang="ko-KR" altLang="en-US" sz="2400" dirty="0"/>
              <a:t> </a:t>
            </a:r>
            <a:r>
              <a:rPr lang="ko-KR" altLang="en-US" sz="2400" dirty="0" err="1">
                <a:solidFill>
                  <a:schemeClr val="accent2"/>
                </a:solidFill>
              </a:rPr>
              <a:t>setSpeed</a:t>
            </a:r>
            <a:r>
              <a:rPr lang="ko-KR" altLang="en-US" sz="2400" dirty="0"/>
              <a:t>(quint16 </a:t>
            </a:r>
            <a:r>
              <a:rPr lang="ko-KR" altLang="en-US" sz="2400" dirty="0" err="1"/>
              <a:t>speed</a:t>
            </a:r>
            <a:r>
              <a:rPr lang="ko-KR" altLang="en-US" sz="2400" dirty="0"/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QString</a:t>
            </a:r>
            <a:r>
              <a:rPr lang="ko-KR" altLang="en-US" sz="2400" dirty="0"/>
              <a:t> </a:t>
            </a:r>
            <a:r>
              <a:rPr lang="ko-KR" altLang="en-US" sz="2400" dirty="0" err="1">
                <a:solidFill>
                  <a:schemeClr val="accent2"/>
                </a:solidFill>
              </a:rPr>
              <a:t>setBattery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qreal</a:t>
            </a:r>
            <a:r>
              <a:rPr lang="ko-KR" altLang="en-US" sz="2400" dirty="0"/>
              <a:t> </a:t>
            </a:r>
            <a:r>
              <a:rPr lang="ko-KR" altLang="en-US" sz="2400" dirty="0" err="1"/>
              <a:t>battery</a:t>
            </a:r>
            <a:r>
              <a:rPr lang="ko-KR" altLang="en-US" sz="2400" dirty="0"/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QString</a:t>
            </a:r>
            <a:r>
              <a:rPr lang="ko-KR" altLang="en-US" sz="2400" dirty="0"/>
              <a:t> </a:t>
            </a:r>
            <a:r>
              <a:rPr lang="ko-KR" altLang="en-US" sz="2400" dirty="0" err="1">
                <a:solidFill>
                  <a:schemeClr val="accent2"/>
                </a:solidFill>
              </a:rPr>
              <a:t>setGear</a:t>
            </a:r>
            <a:r>
              <a:rPr lang="ko-KR" altLang="en-US" sz="2400" dirty="0"/>
              <a:t>(quint8 </a:t>
            </a:r>
            <a:r>
              <a:rPr lang="ko-KR" altLang="en-US" sz="2400" dirty="0" err="1"/>
              <a:t>gear</a:t>
            </a:r>
            <a:r>
              <a:rPr lang="ko-KR" altLang="en-US" sz="2400" dirty="0"/>
              <a:t>);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QString</a:t>
            </a:r>
            <a:r>
              <a:rPr lang="ko-KR" altLang="en-US" sz="2400" dirty="0"/>
              <a:t> </a:t>
            </a:r>
            <a:r>
              <a:rPr lang="ko-KR" altLang="en-US" sz="2400" dirty="0" err="1">
                <a:solidFill>
                  <a:schemeClr val="accent2"/>
                </a:solidFill>
              </a:rPr>
              <a:t>setRpm</a:t>
            </a:r>
            <a:r>
              <a:rPr lang="ko-KR" altLang="en-US" sz="2400" dirty="0"/>
              <a:t>(quint16 </a:t>
            </a:r>
            <a:r>
              <a:rPr lang="ko-KR" altLang="en-US" sz="2400" dirty="0" err="1"/>
              <a:t>rpm</a:t>
            </a:r>
            <a:r>
              <a:rPr lang="ko-KR" altLang="en-US" sz="2400" dirty="0"/>
              <a:t>)</a:t>
            </a:r>
            <a:endParaRPr lang="en-US" altLang="ko-KR" sz="2400" dirty="0"/>
          </a:p>
        </p:txBody>
      </p:sp>
      <p:sp>
        <p:nvSpPr>
          <p:cNvPr id="17" name="Google Shape;115;g24ce0e46e5a_0_12">
            <a:extLst>
              <a:ext uri="{FF2B5EF4-FFF2-40B4-BE49-F238E27FC236}">
                <a16:creationId xmlns:a16="http://schemas.microsoft.com/office/drawing/2014/main" id="{08A97233-DB16-6193-4A83-1B5A267AE6A5}"/>
              </a:ext>
            </a:extLst>
          </p:cNvPr>
          <p:cNvSpPr txBox="1"/>
          <p:nvPr/>
        </p:nvSpPr>
        <p:spPr>
          <a:xfrm>
            <a:off x="564895" y="1963777"/>
            <a:ext cx="513740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Send(C, Python)</a:t>
            </a:r>
            <a:endParaRPr sz="4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5;g24ce0e46e5a_0_12">
            <a:extLst>
              <a:ext uri="{FF2B5EF4-FFF2-40B4-BE49-F238E27FC236}">
                <a16:creationId xmlns:a16="http://schemas.microsoft.com/office/drawing/2014/main" id="{3A811F7E-4BE5-5D61-BFEC-0151F2D6FF16}"/>
              </a:ext>
            </a:extLst>
          </p:cNvPr>
          <p:cNvSpPr txBox="1"/>
          <p:nvPr/>
        </p:nvSpPr>
        <p:spPr>
          <a:xfrm>
            <a:off x="7298922" y="1962736"/>
            <a:ext cx="30544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Receive(Qt)</a:t>
            </a:r>
            <a:endParaRPr sz="4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52219A-6E56-DEFA-0094-BB3013652194}"/>
              </a:ext>
            </a:extLst>
          </p:cNvPr>
          <p:cNvSpPr txBox="1"/>
          <p:nvPr/>
        </p:nvSpPr>
        <p:spPr>
          <a:xfrm>
            <a:off x="6567424" y="3107442"/>
            <a:ext cx="6094476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Q_INVOKABLE quint16 </a:t>
            </a:r>
            <a:r>
              <a:rPr lang="ko-KR" altLang="en-US" sz="2400" dirty="0" err="1">
                <a:solidFill>
                  <a:schemeClr val="accent1"/>
                </a:solidFill>
              </a:rPr>
              <a:t>getSpeed</a:t>
            </a:r>
            <a:r>
              <a:rPr lang="ko-KR" altLang="en-US" sz="2400" dirty="0"/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Q_INVOKABLE </a:t>
            </a:r>
            <a:r>
              <a:rPr lang="ko-KR" altLang="en-US" sz="2400" dirty="0" err="1"/>
              <a:t>qreal</a:t>
            </a:r>
            <a:r>
              <a:rPr lang="ko-KR" altLang="en-US" sz="2400" dirty="0"/>
              <a:t> </a:t>
            </a:r>
            <a:r>
              <a:rPr lang="ko-KR" altLang="en-US" sz="2400" dirty="0" err="1">
                <a:solidFill>
                  <a:schemeClr val="accent1"/>
                </a:solidFill>
              </a:rPr>
              <a:t>getBattery</a:t>
            </a:r>
            <a:r>
              <a:rPr lang="ko-KR" altLang="en-US" sz="2400" dirty="0"/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Q_INVOKABLE quint8 </a:t>
            </a:r>
            <a:r>
              <a:rPr lang="ko-KR" altLang="en-US" sz="2400" dirty="0" err="1">
                <a:solidFill>
                  <a:schemeClr val="accent1"/>
                </a:solidFill>
              </a:rPr>
              <a:t>getGear</a:t>
            </a:r>
            <a:r>
              <a:rPr lang="ko-KR" altLang="en-US" sz="2400" dirty="0"/>
              <a:t>();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Q_INVOKABLE quint16 </a:t>
            </a:r>
            <a:r>
              <a:rPr lang="ko-KR" altLang="en-US" sz="2400" dirty="0" err="1">
                <a:solidFill>
                  <a:schemeClr val="accent1"/>
                </a:solidFill>
              </a:rPr>
              <a:t>getRpm</a:t>
            </a:r>
            <a:r>
              <a:rPr lang="ko-KR" altLang="en-US" sz="2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62169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Qt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4BE58-8766-E7DF-5015-26F740E87045}"/>
              </a:ext>
            </a:extLst>
          </p:cNvPr>
          <p:cNvSpPr txBox="1"/>
          <p:nvPr/>
        </p:nvSpPr>
        <p:spPr>
          <a:xfrm>
            <a:off x="2508504" y="1528475"/>
            <a:ext cx="864717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/>
              <a:t>function</a:t>
            </a:r>
            <a:r>
              <a:rPr lang="ko-KR" altLang="en-US" sz="2800" dirty="0"/>
              <a:t> </a:t>
            </a:r>
            <a:r>
              <a:rPr lang="ko-KR" altLang="en-US" sz="2800" dirty="0" err="1">
                <a:solidFill>
                  <a:schemeClr val="accent2"/>
                </a:solidFill>
              </a:rPr>
              <a:t>run_ui</a:t>
            </a:r>
            <a:r>
              <a:rPr lang="ko-KR" altLang="en-US" sz="2800" dirty="0"/>
              <a:t>() {</a:t>
            </a:r>
          </a:p>
          <a:p>
            <a:r>
              <a:rPr lang="ko-KR" altLang="en-US" sz="2800" dirty="0"/>
              <a:t>    </a:t>
            </a:r>
            <a:r>
              <a:rPr lang="ko-KR" altLang="en-US" sz="2800" dirty="0" err="1"/>
              <a:t>valueSource.speed</a:t>
            </a:r>
            <a:r>
              <a:rPr lang="ko-KR" altLang="en-US" sz="2800" dirty="0"/>
              <a:t> = </a:t>
            </a:r>
            <a:r>
              <a:rPr lang="ko-KR" altLang="en-US" sz="2800" dirty="0" err="1"/>
              <a:t>carinfo.</a:t>
            </a:r>
            <a:r>
              <a:rPr lang="ko-KR" altLang="en-US" sz="2800" dirty="0" err="1">
                <a:solidFill>
                  <a:schemeClr val="accent1"/>
                </a:solidFill>
              </a:rPr>
              <a:t>getSpeed</a:t>
            </a:r>
            <a:r>
              <a:rPr lang="ko-KR" altLang="en-US" sz="2800" dirty="0"/>
              <a:t>()</a:t>
            </a:r>
          </a:p>
          <a:p>
            <a:r>
              <a:rPr lang="ko-KR" altLang="en-US" sz="2800" dirty="0"/>
              <a:t>    </a:t>
            </a:r>
            <a:r>
              <a:rPr lang="ko-KR" altLang="en-US" sz="2800" dirty="0" err="1"/>
              <a:t>valueSource.battery</a:t>
            </a:r>
            <a:r>
              <a:rPr lang="ko-KR" altLang="en-US" sz="2800" dirty="0"/>
              <a:t> = </a:t>
            </a:r>
            <a:r>
              <a:rPr lang="ko-KR" altLang="en-US" sz="2800" dirty="0" err="1"/>
              <a:t>carinfo.</a:t>
            </a:r>
            <a:r>
              <a:rPr lang="ko-KR" altLang="en-US" sz="2800" dirty="0" err="1">
                <a:solidFill>
                  <a:schemeClr val="accent1"/>
                </a:solidFill>
              </a:rPr>
              <a:t>getBattery</a:t>
            </a:r>
            <a:r>
              <a:rPr lang="ko-KR" altLang="en-US" sz="2800" dirty="0"/>
              <a:t>()</a:t>
            </a:r>
          </a:p>
          <a:p>
            <a:r>
              <a:rPr lang="ko-KR" altLang="en-US" sz="2800" dirty="0"/>
              <a:t>    </a:t>
            </a:r>
            <a:r>
              <a:rPr lang="ko-KR" altLang="en-US" sz="2800" dirty="0" err="1"/>
              <a:t>valueSource.rpm</a:t>
            </a:r>
            <a:r>
              <a:rPr lang="ko-KR" altLang="en-US" sz="2800" dirty="0"/>
              <a:t> = </a:t>
            </a:r>
            <a:r>
              <a:rPr lang="ko-KR" altLang="en-US" sz="2800" dirty="0" err="1"/>
              <a:t>carinfo.</a:t>
            </a:r>
            <a:r>
              <a:rPr lang="ko-KR" altLang="en-US" sz="2800" dirty="0" err="1">
                <a:solidFill>
                  <a:schemeClr val="accent1"/>
                </a:solidFill>
              </a:rPr>
              <a:t>getRpm</a:t>
            </a:r>
            <a:r>
              <a:rPr lang="ko-KR" altLang="en-US" sz="2800" dirty="0"/>
              <a:t>()</a:t>
            </a:r>
            <a:endParaRPr lang="en-US" altLang="ko-KR" sz="2800" dirty="0"/>
          </a:p>
          <a:p>
            <a:r>
              <a:rPr lang="en-US" altLang="ko-KR" sz="2800" dirty="0"/>
              <a:t>    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〮〮</a:t>
            </a:r>
            <a:endParaRPr lang="ko-KR" altLang="en-US" sz="2800" dirty="0"/>
          </a:p>
          <a:p>
            <a:r>
              <a:rPr lang="ko-KR" altLang="en-US" sz="2800" dirty="0"/>
              <a:t>}</a:t>
            </a:r>
          </a:p>
          <a:p>
            <a:endParaRPr lang="ko-KR" altLang="en-US" sz="2800" dirty="0"/>
          </a:p>
          <a:p>
            <a:r>
              <a:rPr lang="ko-KR" altLang="en-US" sz="2800" dirty="0" err="1"/>
              <a:t>Timer</a:t>
            </a:r>
            <a:r>
              <a:rPr lang="ko-KR" altLang="en-US" sz="2800" dirty="0"/>
              <a:t> {</a:t>
            </a:r>
          </a:p>
          <a:p>
            <a:r>
              <a:rPr lang="ko-KR" altLang="en-US" sz="2800" dirty="0"/>
              <a:t>    </a:t>
            </a:r>
            <a:r>
              <a:rPr lang="ko-KR" altLang="en-US" sz="2800" dirty="0" err="1"/>
              <a:t>interval</a:t>
            </a:r>
            <a:r>
              <a:rPr lang="ko-KR" altLang="en-US" sz="2800" dirty="0"/>
              <a:t>: </a:t>
            </a:r>
            <a:r>
              <a:rPr lang="en-US" altLang="ko-KR" sz="2800" dirty="0"/>
              <a:t>25</a:t>
            </a:r>
            <a:r>
              <a:rPr lang="ko-KR" altLang="en-US" sz="2800" dirty="0"/>
              <a:t>0; </a:t>
            </a:r>
            <a:r>
              <a:rPr lang="ko-KR" altLang="en-US" sz="2800" dirty="0" err="1"/>
              <a:t>running</a:t>
            </a:r>
            <a:r>
              <a:rPr lang="ko-KR" altLang="en-US" sz="2800" dirty="0"/>
              <a:t>: </a:t>
            </a:r>
            <a:r>
              <a:rPr lang="ko-KR" altLang="en-US" sz="2800" dirty="0" err="1"/>
              <a:t>true</a:t>
            </a:r>
            <a:r>
              <a:rPr lang="ko-KR" altLang="en-US" sz="2800" dirty="0"/>
              <a:t>; </a:t>
            </a:r>
            <a:r>
              <a:rPr lang="ko-KR" altLang="en-US" sz="2800" dirty="0" err="1"/>
              <a:t>repeat</a:t>
            </a:r>
            <a:r>
              <a:rPr lang="ko-KR" altLang="en-US" sz="2800" dirty="0"/>
              <a:t>: </a:t>
            </a:r>
            <a:r>
              <a:rPr lang="ko-KR" altLang="en-US" sz="2800" dirty="0" err="1"/>
              <a:t>true</a:t>
            </a:r>
            <a:endParaRPr lang="ko-KR" altLang="en-US" sz="2800" dirty="0"/>
          </a:p>
          <a:p>
            <a:r>
              <a:rPr lang="ko-KR" altLang="en-US" sz="2800" dirty="0"/>
              <a:t>    </a:t>
            </a:r>
            <a:r>
              <a:rPr lang="ko-KR" altLang="en-US" sz="2800" dirty="0" err="1"/>
              <a:t>onTriggered</a:t>
            </a:r>
            <a:r>
              <a:rPr lang="ko-KR" altLang="en-US" sz="2800" dirty="0"/>
              <a:t>: </a:t>
            </a:r>
            <a:r>
              <a:rPr lang="ko-KR" altLang="en-US" sz="2800" dirty="0" err="1"/>
              <a:t>valueSource.</a:t>
            </a:r>
            <a:r>
              <a:rPr lang="ko-KR" altLang="en-US" sz="2800" dirty="0" err="1">
                <a:solidFill>
                  <a:schemeClr val="accent2"/>
                </a:solidFill>
              </a:rPr>
              <a:t>run_ui</a:t>
            </a:r>
            <a:r>
              <a:rPr lang="ko-KR" altLang="en-US" sz="2800" dirty="0"/>
              <a:t>()</a:t>
            </a:r>
          </a:p>
          <a:p>
            <a:r>
              <a:rPr lang="ko-KR" alt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647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73A09A55-5D38-835E-EAA8-F809458F0FCE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en-US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Qt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AF0F43-3C53-F958-FC3D-57E4605A9F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574" y="1881524"/>
            <a:ext cx="10522852" cy="41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5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3740150"/>
            <a:ext cx="12192000" cy="2692400"/>
          </a:xfrm>
          <a:prstGeom prst="rect">
            <a:avLst/>
          </a:prstGeom>
          <a:solidFill>
            <a:srgbClr val="006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958850" y="3767138"/>
            <a:ext cx="10077450" cy="2089150"/>
            <a:chOff x="984250" y="3640138"/>
            <a:chExt cx="10077450" cy="2089150"/>
          </a:xfrm>
        </p:grpSpPr>
        <p:pic>
          <p:nvPicPr>
            <p:cNvPr id="87" name="Google Shape;87;p1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725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2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7840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3" name="Google Shape;93;p1"/>
          <p:cNvCxnSpPr/>
          <p:nvPr/>
        </p:nvCxnSpPr>
        <p:spPr>
          <a:xfrm>
            <a:off x="1247775" y="6042025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1"/>
          <p:cNvCxnSpPr/>
          <p:nvPr/>
        </p:nvCxnSpPr>
        <p:spPr>
          <a:xfrm>
            <a:off x="5311775" y="604202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"/>
          <p:cNvCxnSpPr/>
          <p:nvPr/>
        </p:nvCxnSpPr>
        <p:spPr>
          <a:xfrm>
            <a:off x="9375775" y="607377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6" name="Google Shape;96;p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0550" y="174742"/>
            <a:ext cx="4044950" cy="19238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"/>
          <p:cNvCxnSpPr>
            <a:cxnSpLocks/>
          </p:cNvCxnSpPr>
          <p:nvPr/>
        </p:nvCxnSpPr>
        <p:spPr>
          <a:xfrm>
            <a:off x="2243088" y="1924457"/>
            <a:ext cx="7710538" cy="0"/>
          </a:xfrm>
          <a:prstGeom prst="straightConnector1">
            <a:avLst/>
          </a:prstGeom>
          <a:noFill/>
          <a:ln w="571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15;g24ce0e46e5a_0_12">
            <a:extLst>
              <a:ext uri="{FF2B5EF4-FFF2-40B4-BE49-F238E27FC236}">
                <a16:creationId xmlns:a16="http://schemas.microsoft.com/office/drawing/2014/main" id="{C20CBC33-4728-854A-5940-24A06B89AC8C}"/>
              </a:ext>
            </a:extLst>
          </p:cNvPr>
          <p:cNvSpPr txBox="1"/>
          <p:nvPr/>
        </p:nvSpPr>
        <p:spPr>
          <a:xfrm>
            <a:off x="-1" y="1987771"/>
            <a:ext cx="12191999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lang="de-DE" sz="3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6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66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5;g24ce0e46e5a_0_12">
            <a:extLst>
              <a:ext uri="{FF2B5EF4-FFF2-40B4-BE49-F238E27FC236}">
                <a16:creationId xmlns:a16="http://schemas.microsoft.com/office/drawing/2014/main" id="{6AE9E534-79E2-6CB9-39BB-10589041C965}"/>
              </a:ext>
            </a:extLst>
          </p:cNvPr>
          <p:cNvSpPr txBox="1"/>
          <p:nvPr/>
        </p:nvSpPr>
        <p:spPr>
          <a:xfrm>
            <a:off x="10883900" y="6457631"/>
            <a:ext cx="130809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18.08.23</a:t>
            </a:r>
            <a:endParaRPr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0;p1">
            <a:extLst>
              <a:ext uri="{FF2B5EF4-FFF2-40B4-BE49-F238E27FC236}">
                <a16:creationId xmlns:a16="http://schemas.microsoft.com/office/drawing/2014/main" id="{54D64AE0-9983-1ED0-2D5A-64B60EB39F5E}"/>
              </a:ext>
            </a:extLst>
          </p:cNvPr>
          <p:cNvSpPr txBox="1"/>
          <p:nvPr/>
        </p:nvSpPr>
        <p:spPr>
          <a:xfrm>
            <a:off x="773900" y="5585008"/>
            <a:ext cx="2311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2400" i="0" dirty="0" err="1">
                <a:solidFill>
                  <a:srgbClr val="E6EDF3"/>
                </a:solidFill>
                <a:effectLst/>
                <a:latin typeface="-apple-system"/>
              </a:rPr>
              <a:t>DongHwan</a:t>
            </a:r>
            <a:r>
              <a:rPr lang="en-US" altLang="ko-KR" sz="2400" i="0" dirty="0">
                <a:solidFill>
                  <a:srgbClr val="E6EDF3"/>
                </a:solidFill>
                <a:effectLst/>
                <a:latin typeface="-apple-system"/>
              </a:rPr>
              <a:t> </a:t>
            </a:r>
            <a:r>
              <a:rPr lang="en-US" altLang="ko-KR" sz="2400" i="0" dirty="0" err="1">
                <a:solidFill>
                  <a:srgbClr val="E6EDF3"/>
                </a:solidFill>
                <a:effectLst/>
                <a:latin typeface="-apple-system"/>
              </a:rPr>
              <a:t>Seo</a:t>
            </a:r>
            <a:endParaRPr lang="en-US" altLang="ko-KR" sz="240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sp>
        <p:nvSpPr>
          <p:cNvPr id="23" name="Google Shape;92;p1">
            <a:extLst>
              <a:ext uri="{FF2B5EF4-FFF2-40B4-BE49-F238E27FC236}">
                <a16:creationId xmlns:a16="http://schemas.microsoft.com/office/drawing/2014/main" id="{B81E43BC-75F9-89E3-ED9B-5CBA89A044A9}"/>
              </a:ext>
            </a:extLst>
          </p:cNvPr>
          <p:cNvSpPr txBox="1"/>
          <p:nvPr/>
        </p:nvSpPr>
        <p:spPr>
          <a:xfrm>
            <a:off x="4638475" y="5570775"/>
            <a:ext cx="2667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2400" i="0" dirty="0">
                <a:solidFill>
                  <a:srgbClr val="E6EDF3"/>
                </a:solidFill>
                <a:effectLst/>
                <a:latin typeface="-apple-system"/>
              </a:rPr>
              <a:t>Mounika </a:t>
            </a:r>
            <a:r>
              <a:rPr lang="en-US" altLang="ko-KR" sz="2400" dirty="0" err="1">
                <a:solidFill>
                  <a:srgbClr val="E6EDF3"/>
                </a:solidFill>
                <a:latin typeface="-apple-system"/>
              </a:rPr>
              <a:t>V</a:t>
            </a:r>
            <a:r>
              <a:rPr lang="en-US" altLang="ko-KR" sz="2400" i="0" dirty="0" err="1">
                <a:solidFill>
                  <a:srgbClr val="E6EDF3"/>
                </a:solidFill>
                <a:effectLst/>
                <a:latin typeface="-apple-system"/>
              </a:rPr>
              <a:t>injarapu</a:t>
            </a:r>
            <a:endParaRPr lang="en-US" altLang="ko-KR" sz="240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sp>
        <p:nvSpPr>
          <p:cNvPr id="24" name="Google Shape;90;p1">
            <a:extLst>
              <a:ext uri="{FF2B5EF4-FFF2-40B4-BE49-F238E27FC236}">
                <a16:creationId xmlns:a16="http://schemas.microsoft.com/office/drawing/2014/main" id="{A5ED892A-5BBD-E0BF-6202-967AB6CF112F}"/>
              </a:ext>
            </a:extLst>
          </p:cNvPr>
          <p:cNvSpPr txBox="1"/>
          <p:nvPr/>
        </p:nvSpPr>
        <p:spPr>
          <a:xfrm>
            <a:off x="9067257" y="5599963"/>
            <a:ext cx="19785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2400" i="0" dirty="0" err="1">
                <a:solidFill>
                  <a:srgbClr val="E6EDF3"/>
                </a:solidFill>
                <a:effectLst/>
                <a:latin typeface="-apple-system"/>
              </a:rPr>
              <a:t>Sujong</a:t>
            </a:r>
            <a:r>
              <a:rPr lang="en-US" altLang="ko-KR" sz="2400" i="0" dirty="0">
                <a:solidFill>
                  <a:srgbClr val="E6EDF3"/>
                </a:solidFill>
                <a:effectLst/>
                <a:latin typeface="-apple-system"/>
              </a:rPr>
              <a:t> Ha</a:t>
            </a:r>
          </a:p>
        </p:txBody>
      </p:sp>
    </p:spTree>
    <p:extLst>
      <p:ext uri="{BB962C8B-B14F-4D97-AF65-F5344CB8AC3E}">
        <p14:creationId xmlns:p14="http://schemas.microsoft.com/office/powerpoint/2010/main" val="91851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g24ce0e46e5a_0_12">
            <a:extLst>
              <a:ext uri="{FF2B5EF4-FFF2-40B4-BE49-F238E27FC236}">
                <a16:creationId xmlns:a16="http://schemas.microsoft.com/office/drawing/2014/main" id="{497C4AC1-7519-DC28-D570-3EC148EF888B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0929F7-D6B6-3D9D-4EE6-D08EE4F5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AA157F1-C02F-8528-DCC9-15F9A4185841}"/>
              </a:ext>
            </a:extLst>
          </p:cNvPr>
          <p:cNvSpPr/>
          <p:nvPr/>
        </p:nvSpPr>
        <p:spPr>
          <a:xfrm>
            <a:off x="634843" y="6043486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Speed Sensor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288503-F991-2751-E7AC-E96954019A31}"/>
              </a:ext>
            </a:extLst>
          </p:cNvPr>
          <p:cNvCxnSpPr>
            <a:cxnSpLocks/>
          </p:cNvCxnSpPr>
          <p:nvPr/>
        </p:nvCxnSpPr>
        <p:spPr>
          <a:xfrm>
            <a:off x="1540041" y="6346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18CEDC73-3269-CB0D-EF6F-97534455723C}"/>
              </a:ext>
            </a:extLst>
          </p:cNvPr>
          <p:cNvSpPr/>
          <p:nvPr/>
        </p:nvSpPr>
        <p:spPr>
          <a:xfrm>
            <a:off x="2030930" y="6043486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UNO</a:t>
            </a:r>
            <a:endParaRPr lang="en-DE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7625D0-195D-C59C-4DD4-0B98357DCA0B}"/>
              </a:ext>
            </a:extLst>
          </p:cNvPr>
          <p:cNvCxnSpPr>
            <a:cxnSpLocks/>
          </p:cNvCxnSpPr>
          <p:nvPr/>
        </p:nvCxnSpPr>
        <p:spPr>
          <a:xfrm flipV="1">
            <a:off x="2503203" y="5672867"/>
            <a:ext cx="0" cy="3706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D910514-1088-F94B-E6FD-56BDC3E5C9B0}"/>
              </a:ext>
            </a:extLst>
          </p:cNvPr>
          <p:cNvSpPr/>
          <p:nvPr/>
        </p:nvSpPr>
        <p:spPr>
          <a:xfrm>
            <a:off x="2030930" y="5088140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DBFE5D4-EE5C-9D0F-D8E9-A8598CF7A1BE}"/>
              </a:ext>
            </a:extLst>
          </p:cNvPr>
          <p:cNvCxnSpPr>
            <a:cxnSpLocks/>
          </p:cNvCxnSpPr>
          <p:nvPr/>
        </p:nvCxnSpPr>
        <p:spPr>
          <a:xfrm>
            <a:off x="2936128" y="5385015"/>
            <a:ext cx="4908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>
            <a:extLst>
              <a:ext uri="{FF2B5EF4-FFF2-40B4-BE49-F238E27FC236}">
                <a16:creationId xmlns:a16="http://schemas.microsoft.com/office/drawing/2014/main" id="{AB42FEAE-1EBF-7197-E744-F163991A8850}"/>
              </a:ext>
            </a:extLst>
          </p:cNvPr>
          <p:cNvSpPr/>
          <p:nvPr/>
        </p:nvSpPr>
        <p:spPr>
          <a:xfrm>
            <a:off x="3422852" y="5088140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A114640-9C18-8F6A-D100-111F00436B1F}"/>
              </a:ext>
            </a:extLst>
          </p:cNvPr>
          <p:cNvCxnSpPr>
            <a:cxnSpLocks/>
          </p:cNvCxnSpPr>
          <p:nvPr/>
        </p:nvCxnSpPr>
        <p:spPr>
          <a:xfrm>
            <a:off x="3875451" y="5672867"/>
            <a:ext cx="0" cy="3706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>
            <a:extLst>
              <a:ext uri="{FF2B5EF4-FFF2-40B4-BE49-F238E27FC236}">
                <a16:creationId xmlns:a16="http://schemas.microsoft.com/office/drawing/2014/main" id="{61949911-C623-DB62-9488-25DD921FB54A}"/>
              </a:ext>
            </a:extLst>
          </p:cNvPr>
          <p:cNvSpPr/>
          <p:nvPr/>
        </p:nvSpPr>
        <p:spPr>
          <a:xfrm>
            <a:off x="3422852" y="6040085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 Pi</a:t>
            </a:r>
            <a:endParaRPr lang="en-DE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711B24-2983-4538-D50E-369790A8DEE4}"/>
              </a:ext>
            </a:extLst>
          </p:cNvPr>
          <p:cNvCxnSpPr>
            <a:cxnSpLocks/>
          </p:cNvCxnSpPr>
          <p:nvPr/>
        </p:nvCxnSpPr>
        <p:spPr>
          <a:xfrm>
            <a:off x="4328050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">
            <a:extLst>
              <a:ext uri="{FF2B5EF4-FFF2-40B4-BE49-F238E27FC236}">
                <a16:creationId xmlns:a16="http://schemas.microsoft.com/office/drawing/2014/main" id="{0D2566ED-BAD6-FF3F-5884-2E5D78CB4CC5}"/>
              </a:ext>
            </a:extLst>
          </p:cNvPr>
          <p:cNvSpPr/>
          <p:nvPr/>
        </p:nvSpPr>
        <p:spPr>
          <a:xfrm>
            <a:off x="4814349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Socket</a:t>
            </a:r>
            <a:b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34B473-3329-5E84-6634-AD06BA9FBDD4}"/>
              </a:ext>
            </a:extLst>
          </p:cNvPr>
          <p:cNvCxnSpPr>
            <a:cxnSpLocks/>
          </p:cNvCxnSpPr>
          <p:nvPr/>
        </p:nvCxnSpPr>
        <p:spPr>
          <a:xfrm>
            <a:off x="9067414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">
            <a:extLst>
              <a:ext uri="{FF2B5EF4-FFF2-40B4-BE49-F238E27FC236}">
                <a16:creationId xmlns:a16="http://schemas.microsoft.com/office/drawing/2014/main" id="{D0B97872-6A3A-C144-A0F2-B3D7B9955372}"/>
              </a:ext>
            </a:extLst>
          </p:cNvPr>
          <p:cNvSpPr/>
          <p:nvPr/>
        </p:nvSpPr>
        <p:spPr>
          <a:xfrm>
            <a:off x="9553713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Kalman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F8DD2C3-EBEB-B335-D61D-9C32E9AC071B}"/>
              </a:ext>
            </a:extLst>
          </p:cNvPr>
          <p:cNvCxnSpPr>
            <a:cxnSpLocks/>
          </p:cNvCxnSpPr>
          <p:nvPr/>
        </p:nvCxnSpPr>
        <p:spPr>
          <a:xfrm>
            <a:off x="5286949" y="3787886"/>
            <a:ext cx="91889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>
            <a:extLst>
              <a:ext uri="{FF2B5EF4-FFF2-40B4-BE49-F238E27FC236}">
                <a16:creationId xmlns:a16="http://schemas.microsoft.com/office/drawing/2014/main" id="{05EB0F03-8E10-0060-2F46-18D5269D3B36}"/>
              </a:ext>
            </a:extLst>
          </p:cNvPr>
          <p:cNvSpPr/>
          <p:nvPr/>
        </p:nvSpPr>
        <p:spPr>
          <a:xfrm>
            <a:off x="6205846" y="3495808"/>
            <a:ext cx="2863897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1: Store to Buffer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0F0BB6-B7BB-F0E2-7D34-02F9C2FC1E12}"/>
              </a:ext>
            </a:extLst>
          </p:cNvPr>
          <p:cNvCxnSpPr>
            <a:cxnSpLocks/>
          </p:cNvCxnSpPr>
          <p:nvPr/>
        </p:nvCxnSpPr>
        <p:spPr>
          <a:xfrm flipV="1">
            <a:off x="5286949" y="3787886"/>
            <a:ext cx="0" cy="225219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81A06E2-6B95-D14F-1FD6-F1A76AAEEE47}"/>
              </a:ext>
            </a:extLst>
          </p:cNvPr>
          <p:cNvGrpSpPr/>
          <p:nvPr/>
        </p:nvGrpSpPr>
        <p:grpSpPr>
          <a:xfrm>
            <a:off x="7264437" y="4719900"/>
            <a:ext cx="683904" cy="682625"/>
            <a:chOff x="7443547" y="4230211"/>
            <a:chExt cx="683904" cy="682625"/>
          </a:xfrm>
        </p:grpSpPr>
        <p:sp>
          <p:nvSpPr>
            <p:cNvPr id="57" name="순서도: 논리합 56">
              <a:extLst>
                <a:ext uri="{FF2B5EF4-FFF2-40B4-BE49-F238E27FC236}">
                  <a16:creationId xmlns:a16="http://schemas.microsoft.com/office/drawing/2014/main" id="{6E9C9132-D18A-4B0F-02DB-51B0845C331F}"/>
                </a:ext>
              </a:extLst>
            </p:cNvPr>
            <p:cNvSpPr/>
            <p:nvPr/>
          </p:nvSpPr>
          <p:spPr>
            <a:xfrm rot="2700000">
              <a:off x="7443547" y="4230211"/>
              <a:ext cx="682625" cy="682625"/>
            </a:xfrm>
            <a:prstGeom prst="flowChartO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5FBA2A5-54AF-C42F-E6B0-F6FECF6D2EAF}"/>
                </a:ext>
              </a:extLst>
            </p:cNvPr>
            <p:cNvGrpSpPr/>
            <p:nvPr/>
          </p:nvGrpSpPr>
          <p:grpSpPr>
            <a:xfrm>
              <a:off x="7444826" y="4230211"/>
              <a:ext cx="682625" cy="682625"/>
              <a:chOff x="7444826" y="4230211"/>
              <a:chExt cx="682625" cy="682625"/>
            </a:xfrm>
          </p:grpSpPr>
          <p:sp>
            <p:nvSpPr>
              <p:cNvPr id="50" name="순서도: 논리합 49">
                <a:extLst>
                  <a:ext uri="{FF2B5EF4-FFF2-40B4-BE49-F238E27FC236}">
                    <a16:creationId xmlns:a16="http://schemas.microsoft.com/office/drawing/2014/main" id="{54589D1A-694A-7D79-3518-F96A88D8F284}"/>
                  </a:ext>
                </a:extLst>
              </p:cNvPr>
              <p:cNvSpPr/>
              <p:nvPr/>
            </p:nvSpPr>
            <p:spPr>
              <a:xfrm>
                <a:off x="7444826" y="4230211"/>
                <a:ext cx="682625" cy="682625"/>
              </a:xfrm>
              <a:prstGeom prst="flowChartOr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C8A2A39-C123-558D-448B-FC20383C52AB}"/>
                  </a:ext>
                </a:extLst>
              </p:cNvPr>
              <p:cNvSpPr/>
              <p:nvPr/>
            </p:nvSpPr>
            <p:spPr>
              <a:xfrm>
                <a:off x="7636913" y="4422298"/>
                <a:ext cx="298450" cy="2984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63" name="Rectangle 3">
            <a:extLst>
              <a:ext uri="{FF2B5EF4-FFF2-40B4-BE49-F238E27FC236}">
                <a16:creationId xmlns:a16="http://schemas.microsoft.com/office/drawing/2014/main" id="{9120575D-B636-D78C-2EB4-DE9DB42FF596}"/>
              </a:ext>
            </a:extLst>
          </p:cNvPr>
          <p:cNvSpPr/>
          <p:nvPr/>
        </p:nvSpPr>
        <p:spPr>
          <a:xfrm>
            <a:off x="6205846" y="6040085"/>
            <a:ext cx="28638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2: Fetch from Buffer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F3979C9-7FD4-C262-026E-E290A9AF942E}"/>
              </a:ext>
            </a:extLst>
          </p:cNvPr>
          <p:cNvCxnSpPr>
            <a:cxnSpLocks/>
          </p:cNvCxnSpPr>
          <p:nvPr/>
        </p:nvCxnSpPr>
        <p:spPr>
          <a:xfrm>
            <a:off x="7607029" y="5447382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202797B-4E47-6183-7453-65F4D058AA57}"/>
              </a:ext>
            </a:extLst>
          </p:cNvPr>
          <p:cNvCxnSpPr>
            <a:cxnSpLocks/>
          </p:cNvCxnSpPr>
          <p:nvPr/>
        </p:nvCxnSpPr>
        <p:spPr>
          <a:xfrm>
            <a:off x="10466337" y="634323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>
            <a:extLst>
              <a:ext uri="{FF2B5EF4-FFF2-40B4-BE49-F238E27FC236}">
                <a16:creationId xmlns:a16="http://schemas.microsoft.com/office/drawing/2014/main" id="{AAAADCD2-D84C-6CEE-B058-CA32A32A39D8}"/>
              </a:ext>
            </a:extLst>
          </p:cNvPr>
          <p:cNvSpPr/>
          <p:nvPr/>
        </p:nvSpPr>
        <p:spPr>
          <a:xfrm>
            <a:off x="10957226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D-Bus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012DB5-2048-E3A6-7C2E-4DDDD25D76A0}"/>
              </a:ext>
            </a:extLst>
          </p:cNvPr>
          <p:cNvCxnSpPr>
            <a:cxnSpLocks/>
          </p:cNvCxnSpPr>
          <p:nvPr/>
        </p:nvCxnSpPr>
        <p:spPr>
          <a:xfrm flipV="1">
            <a:off x="11429499" y="5658770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3">
            <a:extLst>
              <a:ext uri="{FF2B5EF4-FFF2-40B4-BE49-F238E27FC236}">
                <a16:creationId xmlns:a16="http://schemas.microsoft.com/office/drawing/2014/main" id="{D5EDC856-30CA-83CD-2A39-7D2C28723D08}"/>
              </a:ext>
            </a:extLst>
          </p:cNvPr>
          <p:cNvSpPr/>
          <p:nvPr/>
        </p:nvSpPr>
        <p:spPr>
          <a:xfrm>
            <a:off x="10957226" y="5074043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Qt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12183B-CC3C-E2DE-1F14-03B365FF58B0}"/>
              </a:ext>
            </a:extLst>
          </p:cNvPr>
          <p:cNvCxnSpPr>
            <a:cxnSpLocks/>
          </p:cNvCxnSpPr>
          <p:nvPr/>
        </p:nvCxnSpPr>
        <p:spPr>
          <a:xfrm>
            <a:off x="7607029" y="4080823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115;g24ce0e46e5a_0_12">
            <a:extLst>
              <a:ext uri="{FF2B5EF4-FFF2-40B4-BE49-F238E27FC236}">
                <a16:creationId xmlns:a16="http://schemas.microsoft.com/office/drawing/2014/main" id="{33F1A6DF-76FF-39E0-6FFF-20544B51C7AF}"/>
              </a:ext>
            </a:extLst>
          </p:cNvPr>
          <p:cNvSpPr txBox="1"/>
          <p:nvPr/>
        </p:nvSpPr>
        <p:spPr>
          <a:xfrm>
            <a:off x="742950" y="1174697"/>
            <a:ext cx="77406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1. Speed Sensor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2. CAN </a:t>
            </a: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AAAA1B-A451-AF11-01A2-70BFD32D52F4}"/>
              </a:ext>
            </a:extLst>
          </p:cNvPr>
          <p:cNvSpPr txBox="1"/>
          <p:nvPr/>
        </p:nvSpPr>
        <p:spPr>
          <a:xfrm>
            <a:off x="6547685" y="489193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911258-F73F-C921-BD38-42C3E93B050C}"/>
              </a:ext>
            </a:extLst>
          </p:cNvPr>
          <p:cNvSpPr txBox="1"/>
          <p:nvPr/>
        </p:nvSpPr>
        <p:spPr>
          <a:xfrm>
            <a:off x="7637771" y="554926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2607A0-59E3-EC99-65C1-45012DE2DB3F}"/>
              </a:ext>
            </a:extLst>
          </p:cNvPr>
          <p:cNvSpPr txBox="1"/>
          <p:nvPr/>
        </p:nvSpPr>
        <p:spPr>
          <a:xfrm>
            <a:off x="7637771" y="4182706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48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g24ce0e46e5a_0_12">
            <a:extLst>
              <a:ext uri="{FF2B5EF4-FFF2-40B4-BE49-F238E27FC236}">
                <a16:creationId xmlns:a16="http://schemas.microsoft.com/office/drawing/2014/main" id="{497C4AC1-7519-DC28-D570-3EC148EF888B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0929F7-D6B6-3D9D-4EE6-D08EE4F5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AA157F1-C02F-8528-DCC9-15F9A4185841}"/>
              </a:ext>
            </a:extLst>
          </p:cNvPr>
          <p:cNvSpPr/>
          <p:nvPr/>
        </p:nvSpPr>
        <p:spPr>
          <a:xfrm>
            <a:off x="634843" y="6043486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Speed Sensor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288503-F991-2751-E7AC-E96954019A31}"/>
              </a:ext>
            </a:extLst>
          </p:cNvPr>
          <p:cNvCxnSpPr>
            <a:cxnSpLocks/>
          </p:cNvCxnSpPr>
          <p:nvPr/>
        </p:nvCxnSpPr>
        <p:spPr>
          <a:xfrm>
            <a:off x="1540041" y="6346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18CEDC73-3269-CB0D-EF6F-97534455723C}"/>
              </a:ext>
            </a:extLst>
          </p:cNvPr>
          <p:cNvSpPr/>
          <p:nvPr/>
        </p:nvSpPr>
        <p:spPr>
          <a:xfrm>
            <a:off x="2030930" y="6043486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UNO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7625D0-195D-C59C-4DD4-0B98357DCA0B}"/>
              </a:ext>
            </a:extLst>
          </p:cNvPr>
          <p:cNvCxnSpPr>
            <a:cxnSpLocks/>
          </p:cNvCxnSpPr>
          <p:nvPr/>
        </p:nvCxnSpPr>
        <p:spPr>
          <a:xfrm flipV="1">
            <a:off x="2503203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D910514-1088-F94B-E6FD-56BDC3E5C9B0}"/>
              </a:ext>
            </a:extLst>
          </p:cNvPr>
          <p:cNvSpPr/>
          <p:nvPr/>
        </p:nvSpPr>
        <p:spPr>
          <a:xfrm>
            <a:off x="2030930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DBFE5D4-EE5C-9D0F-D8E9-A8598CF7A1BE}"/>
              </a:ext>
            </a:extLst>
          </p:cNvPr>
          <p:cNvCxnSpPr>
            <a:cxnSpLocks/>
          </p:cNvCxnSpPr>
          <p:nvPr/>
        </p:nvCxnSpPr>
        <p:spPr>
          <a:xfrm>
            <a:off x="2936128" y="538501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>
            <a:extLst>
              <a:ext uri="{FF2B5EF4-FFF2-40B4-BE49-F238E27FC236}">
                <a16:creationId xmlns:a16="http://schemas.microsoft.com/office/drawing/2014/main" id="{AB42FEAE-1EBF-7197-E744-F163991A8850}"/>
              </a:ext>
            </a:extLst>
          </p:cNvPr>
          <p:cNvSpPr/>
          <p:nvPr/>
        </p:nvSpPr>
        <p:spPr>
          <a:xfrm>
            <a:off x="3422852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A114640-9C18-8F6A-D100-111F00436B1F}"/>
              </a:ext>
            </a:extLst>
          </p:cNvPr>
          <p:cNvCxnSpPr>
            <a:cxnSpLocks/>
          </p:cNvCxnSpPr>
          <p:nvPr/>
        </p:nvCxnSpPr>
        <p:spPr>
          <a:xfrm>
            <a:off x="3875451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>
            <a:extLst>
              <a:ext uri="{FF2B5EF4-FFF2-40B4-BE49-F238E27FC236}">
                <a16:creationId xmlns:a16="http://schemas.microsoft.com/office/drawing/2014/main" id="{61949911-C623-DB62-9488-25DD921FB54A}"/>
              </a:ext>
            </a:extLst>
          </p:cNvPr>
          <p:cNvSpPr/>
          <p:nvPr/>
        </p:nvSpPr>
        <p:spPr>
          <a:xfrm>
            <a:off x="3422852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 Pi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711B24-2983-4538-D50E-369790A8DEE4}"/>
              </a:ext>
            </a:extLst>
          </p:cNvPr>
          <p:cNvCxnSpPr>
            <a:cxnSpLocks/>
          </p:cNvCxnSpPr>
          <p:nvPr/>
        </p:nvCxnSpPr>
        <p:spPr>
          <a:xfrm>
            <a:off x="4328050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">
            <a:extLst>
              <a:ext uri="{FF2B5EF4-FFF2-40B4-BE49-F238E27FC236}">
                <a16:creationId xmlns:a16="http://schemas.microsoft.com/office/drawing/2014/main" id="{0D2566ED-BAD6-FF3F-5884-2E5D78CB4CC5}"/>
              </a:ext>
            </a:extLst>
          </p:cNvPr>
          <p:cNvSpPr/>
          <p:nvPr/>
        </p:nvSpPr>
        <p:spPr>
          <a:xfrm>
            <a:off x="4814349" y="6040085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Socket</a:t>
            </a:r>
            <a:b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endParaRPr lang="en-DE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34B473-3329-5E84-6634-AD06BA9FBDD4}"/>
              </a:ext>
            </a:extLst>
          </p:cNvPr>
          <p:cNvCxnSpPr>
            <a:cxnSpLocks/>
          </p:cNvCxnSpPr>
          <p:nvPr/>
        </p:nvCxnSpPr>
        <p:spPr>
          <a:xfrm>
            <a:off x="9067414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">
            <a:extLst>
              <a:ext uri="{FF2B5EF4-FFF2-40B4-BE49-F238E27FC236}">
                <a16:creationId xmlns:a16="http://schemas.microsoft.com/office/drawing/2014/main" id="{D0B97872-6A3A-C144-A0F2-B3D7B9955372}"/>
              </a:ext>
            </a:extLst>
          </p:cNvPr>
          <p:cNvSpPr/>
          <p:nvPr/>
        </p:nvSpPr>
        <p:spPr>
          <a:xfrm>
            <a:off x="9553713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Kalman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F8DD2C3-EBEB-B335-D61D-9C32E9AC071B}"/>
              </a:ext>
            </a:extLst>
          </p:cNvPr>
          <p:cNvCxnSpPr>
            <a:cxnSpLocks/>
          </p:cNvCxnSpPr>
          <p:nvPr/>
        </p:nvCxnSpPr>
        <p:spPr>
          <a:xfrm>
            <a:off x="5286949" y="3787886"/>
            <a:ext cx="91889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>
            <a:extLst>
              <a:ext uri="{FF2B5EF4-FFF2-40B4-BE49-F238E27FC236}">
                <a16:creationId xmlns:a16="http://schemas.microsoft.com/office/drawing/2014/main" id="{05EB0F03-8E10-0060-2F46-18D5269D3B36}"/>
              </a:ext>
            </a:extLst>
          </p:cNvPr>
          <p:cNvSpPr/>
          <p:nvPr/>
        </p:nvSpPr>
        <p:spPr>
          <a:xfrm>
            <a:off x="6205846" y="3495808"/>
            <a:ext cx="2863897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1: Store to Buffer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0F0BB6-B7BB-F0E2-7D34-02F9C2FC1E12}"/>
              </a:ext>
            </a:extLst>
          </p:cNvPr>
          <p:cNvCxnSpPr>
            <a:cxnSpLocks/>
          </p:cNvCxnSpPr>
          <p:nvPr/>
        </p:nvCxnSpPr>
        <p:spPr>
          <a:xfrm flipV="1">
            <a:off x="5286949" y="3787886"/>
            <a:ext cx="0" cy="225219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81A06E2-6B95-D14F-1FD6-F1A76AAEEE47}"/>
              </a:ext>
            </a:extLst>
          </p:cNvPr>
          <p:cNvGrpSpPr/>
          <p:nvPr/>
        </p:nvGrpSpPr>
        <p:grpSpPr>
          <a:xfrm>
            <a:off x="7264437" y="4719900"/>
            <a:ext cx="683904" cy="682625"/>
            <a:chOff x="7443547" y="4230211"/>
            <a:chExt cx="683904" cy="682625"/>
          </a:xfrm>
        </p:grpSpPr>
        <p:sp>
          <p:nvSpPr>
            <p:cNvPr id="57" name="순서도: 논리합 56">
              <a:extLst>
                <a:ext uri="{FF2B5EF4-FFF2-40B4-BE49-F238E27FC236}">
                  <a16:creationId xmlns:a16="http://schemas.microsoft.com/office/drawing/2014/main" id="{6E9C9132-D18A-4B0F-02DB-51B0845C331F}"/>
                </a:ext>
              </a:extLst>
            </p:cNvPr>
            <p:cNvSpPr/>
            <p:nvPr/>
          </p:nvSpPr>
          <p:spPr>
            <a:xfrm rot="2700000">
              <a:off x="7443547" y="4230211"/>
              <a:ext cx="682625" cy="682625"/>
            </a:xfrm>
            <a:prstGeom prst="flowChartO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5FBA2A5-54AF-C42F-E6B0-F6FECF6D2EAF}"/>
                </a:ext>
              </a:extLst>
            </p:cNvPr>
            <p:cNvGrpSpPr/>
            <p:nvPr/>
          </p:nvGrpSpPr>
          <p:grpSpPr>
            <a:xfrm>
              <a:off x="7444826" y="4230211"/>
              <a:ext cx="682625" cy="682625"/>
              <a:chOff x="7444826" y="4230211"/>
              <a:chExt cx="682625" cy="682625"/>
            </a:xfrm>
          </p:grpSpPr>
          <p:sp>
            <p:nvSpPr>
              <p:cNvPr id="50" name="순서도: 논리합 49">
                <a:extLst>
                  <a:ext uri="{FF2B5EF4-FFF2-40B4-BE49-F238E27FC236}">
                    <a16:creationId xmlns:a16="http://schemas.microsoft.com/office/drawing/2014/main" id="{54589D1A-694A-7D79-3518-F96A88D8F284}"/>
                  </a:ext>
                </a:extLst>
              </p:cNvPr>
              <p:cNvSpPr/>
              <p:nvPr/>
            </p:nvSpPr>
            <p:spPr>
              <a:xfrm>
                <a:off x="7444826" y="4230211"/>
                <a:ext cx="682625" cy="682625"/>
              </a:xfrm>
              <a:prstGeom prst="flowChartOr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C8A2A39-C123-558D-448B-FC20383C52AB}"/>
                  </a:ext>
                </a:extLst>
              </p:cNvPr>
              <p:cNvSpPr/>
              <p:nvPr/>
            </p:nvSpPr>
            <p:spPr>
              <a:xfrm>
                <a:off x="7636913" y="4422298"/>
                <a:ext cx="298450" cy="2984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63" name="Rectangle 3">
            <a:extLst>
              <a:ext uri="{FF2B5EF4-FFF2-40B4-BE49-F238E27FC236}">
                <a16:creationId xmlns:a16="http://schemas.microsoft.com/office/drawing/2014/main" id="{9120575D-B636-D78C-2EB4-DE9DB42FF596}"/>
              </a:ext>
            </a:extLst>
          </p:cNvPr>
          <p:cNvSpPr/>
          <p:nvPr/>
        </p:nvSpPr>
        <p:spPr>
          <a:xfrm>
            <a:off x="6205846" y="6040085"/>
            <a:ext cx="28638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2: Fetch from Buffer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F3979C9-7FD4-C262-026E-E290A9AF942E}"/>
              </a:ext>
            </a:extLst>
          </p:cNvPr>
          <p:cNvCxnSpPr>
            <a:cxnSpLocks/>
          </p:cNvCxnSpPr>
          <p:nvPr/>
        </p:nvCxnSpPr>
        <p:spPr>
          <a:xfrm>
            <a:off x="7607029" y="5447382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202797B-4E47-6183-7453-65F4D058AA57}"/>
              </a:ext>
            </a:extLst>
          </p:cNvPr>
          <p:cNvCxnSpPr>
            <a:cxnSpLocks/>
          </p:cNvCxnSpPr>
          <p:nvPr/>
        </p:nvCxnSpPr>
        <p:spPr>
          <a:xfrm>
            <a:off x="10466337" y="634323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>
            <a:extLst>
              <a:ext uri="{FF2B5EF4-FFF2-40B4-BE49-F238E27FC236}">
                <a16:creationId xmlns:a16="http://schemas.microsoft.com/office/drawing/2014/main" id="{AAAADCD2-D84C-6CEE-B058-CA32A32A39D8}"/>
              </a:ext>
            </a:extLst>
          </p:cNvPr>
          <p:cNvSpPr/>
          <p:nvPr/>
        </p:nvSpPr>
        <p:spPr>
          <a:xfrm>
            <a:off x="10957226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D-Bus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012DB5-2048-E3A6-7C2E-4DDDD25D76A0}"/>
              </a:ext>
            </a:extLst>
          </p:cNvPr>
          <p:cNvCxnSpPr>
            <a:cxnSpLocks/>
          </p:cNvCxnSpPr>
          <p:nvPr/>
        </p:nvCxnSpPr>
        <p:spPr>
          <a:xfrm flipV="1">
            <a:off x="11429499" y="5658770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3">
            <a:extLst>
              <a:ext uri="{FF2B5EF4-FFF2-40B4-BE49-F238E27FC236}">
                <a16:creationId xmlns:a16="http://schemas.microsoft.com/office/drawing/2014/main" id="{D5EDC856-30CA-83CD-2A39-7D2C28723D08}"/>
              </a:ext>
            </a:extLst>
          </p:cNvPr>
          <p:cNvSpPr/>
          <p:nvPr/>
        </p:nvSpPr>
        <p:spPr>
          <a:xfrm>
            <a:off x="10957226" y="5074043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Qt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12183B-CC3C-E2DE-1F14-03B365FF58B0}"/>
              </a:ext>
            </a:extLst>
          </p:cNvPr>
          <p:cNvCxnSpPr>
            <a:cxnSpLocks/>
          </p:cNvCxnSpPr>
          <p:nvPr/>
        </p:nvCxnSpPr>
        <p:spPr>
          <a:xfrm>
            <a:off x="7607029" y="4080823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115;g24ce0e46e5a_0_12">
            <a:extLst>
              <a:ext uri="{FF2B5EF4-FFF2-40B4-BE49-F238E27FC236}">
                <a16:creationId xmlns:a16="http://schemas.microsoft.com/office/drawing/2014/main" id="{33F1A6DF-76FF-39E0-6FFF-20544B51C7AF}"/>
              </a:ext>
            </a:extLst>
          </p:cNvPr>
          <p:cNvSpPr txBox="1"/>
          <p:nvPr/>
        </p:nvSpPr>
        <p:spPr>
          <a:xfrm>
            <a:off x="742950" y="1174697"/>
            <a:ext cx="77406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1. Speed Sensor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2. CAN </a:t>
            </a: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3. Socket CAN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275A93-5F83-15EE-378D-FF8064A5A648}"/>
              </a:ext>
            </a:extLst>
          </p:cNvPr>
          <p:cNvSpPr txBox="1"/>
          <p:nvPr/>
        </p:nvSpPr>
        <p:spPr>
          <a:xfrm>
            <a:off x="6547685" y="489193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8A8336-F768-211B-EDB1-EC4CA93D2550}"/>
              </a:ext>
            </a:extLst>
          </p:cNvPr>
          <p:cNvSpPr txBox="1"/>
          <p:nvPr/>
        </p:nvSpPr>
        <p:spPr>
          <a:xfrm>
            <a:off x="7637771" y="554926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678D0A-ADF4-59EC-A084-8BABE2D69D59}"/>
              </a:ext>
            </a:extLst>
          </p:cNvPr>
          <p:cNvSpPr txBox="1"/>
          <p:nvPr/>
        </p:nvSpPr>
        <p:spPr>
          <a:xfrm>
            <a:off x="7637771" y="4182706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86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g24ce0e46e5a_0_12">
            <a:extLst>
              <a:ext uri="{FF2B5EF4-FFF2-40B4-BE49-F238E27FC236}">
                <a16:creationId xmlns:a16="http://schemas.microsoft.com/office/drawing/2014/main" id="{497C4AC1-7519-DC28-D570-3EC148EF888B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0929F7-D6B6-3D9D-4EE6-D08EE4F5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AA157F1-C02F-8528-DCC9-15F9A4185841}"/>
              </a:ext>
            </a:extLst>
          </p:cNvPr>
          <p:cNvSpPr/>
          <p:nvPr/>
        </p:nvSpPr>
        <p:spPr>
          <a:xfrm>
            <a:off x="634843" y="6043486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Speed Sensor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288503-F991-2751-E7AC-E96954019A31}"/>
              </a:ext>
            </a:extLst>
          </p:cNvPr>
          <p:cNvCxnSpPr>
            <a:cxnSpLocks/>
          </p:cNvCxnSpPr>
          <p:nvPr/>
        </p:nvCxnSpPr>
        <p:spPr>
          <a:xfrm>
            <a:off x="1540041" y="6346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18CEDC73-3269-CB0D-EF6F-97534455723C}"/>
              </a:ext>
            </a:extLst>
          </p:cNvPr>
          <p:cNvSpPr/>
          <p:nvPr/>
        </p:nvSpPr>
        <p:spPr>
          <a:xfrm>
            <a:off x="2030930" y="6043486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UNO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7625D0-195D-C59C-4DD4-0B98357DCA0B}"/>
              </a:ext>
            </a:extLst>
          </p:cNvPr>
          <p:cNvCxnSpPr>
            <a:cxnSpLocks/>
          </p:cNvCxnSpPr>
          <p:nvPr/>
        </p:nvCxnSpPr>
        <p:spPr>
          <a:xfrm flipV="1">
            <a:off x="2503203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D910514-1088-F94B-E6FD-56BDC3E5C9B0}"/>
              </a:ext>
            </a:extLst>
          </p:cNvPr>
          <p:cNvSpPr/>
          <p:nvPr/>
        </p:nvSpPr>
        <p:spPr>
          <a:xfrm>
            <a:off x="2030930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DBFE5D4-EE5C-9D0F-D8E9-A8598CF7A1BE}"/>
              </a:ext>
            </a:extLst>
          </p:cNvPr>
          <p:cNvCxnSpPr>
            <a:cxnSpLocks/>
          </p:cNvCxnSpPr>
          <p:nvPr/>
        </p:nvCxnSpPr>
        <p:spPr>
          <a:xfrm>
            <a:off x="2936128" y="538501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>
            <a:extLst>
              <a:ext uri="{FF2B5EF4-FFF2-40B4-BE49-F238E27FC236}">
                <a16:creationId xmlns:a16="http://schemas.microsoft.com/office/drawing/2014/main" id="{AB42FEAE-1EBF-7197-E744-F163991A8850}"/>
              </a:ext>
            </a:extLst>
          </p:cNvPr>
          <p:cNvSpPr/>
          <p:nvPr/>
        </p:nvSpPr>
        <p:spPr>
          <a:xfrm>
            <a:off x="3422852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A114640-9C18-8F6A-D100-111F00436B1F}"/>
              </a:ext>
            </a:extLst>
          </p:cNvPr>
          <p:cNvCxnSpPr>
            <a:cxnSpLocks/>
          </p:cNvCxnSpPr>
          <p:nvPr/>
        </p:nvCxnSpPr>
        <p:spPr>
          <a:xfrm>
            <a:off x="3875451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>
            <a:extLst>
              <a:ext uri="{FF2B5EF4-FFF2-40B4-BE49-F238E27FC236}">
                <a16:creationId xmlns:a16="http://schemas.microsoft.com/office/drawing/2014/main" id="{61949911-C623-DB62-9488-25DD921FB54A}"/>
              </a:ext>
            </a:extLst>
          </p:cNvPr>
          <p:cNvSpPr/>
          <p:nvPr/>
        </p:nvSpPr>
        <p:spPr>
          <a:xfrm>
            <a:off x="3422852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 Pi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711B24-2983-4538-D50E-369790A8DEE4}"/>
              </a:ext>
            </a:extLst>
          </p:cNvPr>
          <p:cNvCxnSpPr>
            <a:cxnSpLocks/>
          </p:cNvCxnSpPr>
          <p:nvPr/>
        </p:nvCxnSpPr>
        <p:spPr>
          <a:xfrm>
            <a:off x="4328050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">
            <a:extLst>
              <a:ext uri="{FF2B5EF4-FFF2-40B4-BE49-F238E27FC236}">
                <a16:creationId xmlns:a16="http://schemas.microsoft.com/office/drawing/2014/main" id="{0D2566ED-BAD6-FF3F-5884-2E5D78CB4CC5}"/>
              </a:ext>
            </a:extLst>
          </p:cNvPr>
          <p:cNvSpPr/>
          <p:nvPr/>
        </p:nvSpPr>
        <p:spPr>
          <a:xfrm>
            <a:off x="4814349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Socket</a:t>
            </a:r>
            <a:b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34B473-3329-5E84-6634-AD06BA9FBDD4}"/>
              </a:ext>
            </a:extLst>
          </p:cNvPr>
          <p:cNvCxnSpPr>
            <a:cxnSpLocks/>
          </p:cNvCxnSpPr>
          <p:nvPr/>
        </p:nvCxnSpPr>
        <p:spPr>
          <a:xfrm>
            <a:off x="9067414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">
            <a:extLst>
              <a:ext uri="{FF2B5EF4-FFF2-40B4-BE49-F238E27FC236}">
                <a16:creationId xmlns:a16="http://schemas.microsoft.com/office/drawing/2014/main" id="{D0B97872-6A3A-C144-A0F2-B3D7B9955372}"/>
              </a:ext>
            </a:extLst>
          </p:cNvPr>
          <p:cNvSpPr/>
          <p:nvPr/>
        </p:nvSpPr>
        <p:spPr>
          <a:xfrm>
            <a:off x="9553713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Kalman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F8DD2C3-EBEB-B335-D61D-9C32E9AC071B}"/>
              </a:ext>
            </a:extLst>
          </p:cNvPr>
          <p:cNvCxnSpPr>
            <a:cxnSpLocks/>
          </p:cNvCxnSpPr>
          <p:nvPr/>
        </p:nvCxnSpPr>
        <p:spPr>
          <a:xfrm>
            <a:off x="5286949" y="3787886"/>
            <a:ext cx="91889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>
            <a:extLst>
              <a:ext uri="{FF2B5EF4-FFF2-40B4-BE49-F238E27FC236}">
                <a16:creationId xmlns:a16="http://schemas.microsoft.com/office/drawing/2014/main" id="{05EB0F03-8E10-0060-2F46-18D5269D3B36}"/>
              </a:ext>
            </a:extLst>
          </p:cNvPr>
          <p:cNvSpPr/>
          <p:nvPr/>
        </p:nvSpPr>
        <p:spPr>
          <a:xfrm>
            <a:off x="6205846" y="3495808"/>
            <a:ext cx="2863897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1: Store to Buffer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0F0BB6-B7BB-F0E2-7D34-02F9C2FC1E12}"/>
              </a:ext>
            </a:extLst>
          </p:cNvPr>
          <p:cNvCxnSpPr>
            <a:cxnSpLocks/>
          </p:cNvCxnSpPr>
          <p:nvPr/>
        </p:nvCxnSpPr>
        <p:spPr>
          <a:xfrm flipV="1">
            <a:off x="5286949" y="3787886"/>
            <a:ext cx="0" cy="225219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81A06E2-6B95-D14F-1FD6-F1A76AAEEE47}"/>
              </a:ext>
            </a:extLst>
          </p:cNvPr>
          <p:cNvGrpSpPr/>
          <p:nvPr/>
        </p:nvGrpSpPr>
        <p:grpSpPr>
          <a:xfrm>
            <a:off x="7264437" y="4719900"/>
            <a:ext cx="683904" cy="682625"/>
            <a:chOff x="7443547" y="4230211"/>
            <a:chExt cx="683904" cy="682625"/>
          </a:xfrm>
        </p:grpSpPr>
        <p:sp>
          <p:nvSpPr>
            <p:cNvPr id="57" name="순서도: 논리합 56">
              <a:extLst>
                <a:ext uri="{FF2B5EF4-FFF2-40B4-BE49-F238E27FC236}">
                  <a16:creationId xmlns:a16="http://schemas.microsoft.com/office/drawing/2014/main" id="{6E9C9132-D18A-4B0F-02DB-51B0845C331F}"/>
                </a:ext>
              </a:extLst>
            </p:cNvPr>
            <p:cNvSpPr/>
            <p:nvPr/>
          </p:nvSpPr>
          <p:spPr>
            <a:xfrm rot="2700000">
              <a:off x="7443547" y="4230211"/>
              <a:ext cx="682625" cy="682625"/>
            </a:xfrm>
            <a:prstGeom prst="flowChar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5FBA2A5-54AF-C42F-E6B0-F6FECF6D2EAF}"/>
                </a:ext>
              </a:extLst>
            </p:cNvPr>
            <p:cNvGrpSpPr/>
            <p:nvPr/>
          </p:nvGrpSpPr>
          <p:grpSpPr>
            <a:xfrm>
              <a:off x="7444826" y="4230211"/>
              <a:ext cx="682625" cy="682625"/>
              <a:chOff x="7444826" y="4230211"/>
              <a:chExt cx="682625" cy="682625"/>
            </a:xfrm>
          </p:grpSpPr>
          <p:sp>
            <p:nvSpPr>
              <p:cNvPr id="50" name="순서도: 논리합 49">
                <a:extLst>
                  <a:ext uri="{FF2B5EF4-FFF2-40B4-BE49-F238E27FC236}">
                    <a16:creationId xmlns:a16="http://schemas.microsoft.com/office/drawing/2014/main" id="{54589D1A-694A-7D79-3518-F96A88D8F284}"/>
                  </a:ext>
                </a:extLst>
              </p:cNvPr>
              <p:cNvSpPr/>
              <p:nvPr/>
            </p:nvSpPr>
            <p:spPr>
              <a:xfrm>
                <a:off x="7444826" y="4230211"/>
                <a:ext cx="682625" cy="682625"/>
              </a:xfrm>
              <a:prstGeom prst="flowChar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C8A2A39-C123-558D-448B-FC20383C52AB}"/>
                  </a:ext>
                </a:extLst>
              </p:cNvPr>
              <p:cNvSpPr/>
              <p:nvPr/>
            </p:nvSpPr>
            <p:spPr>
              <a:xfrm>
                <a:off x="7636913" y="4422298"/>
                <a:ext cx="298450" cy="2984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3" name="Rectangle 3">
            <a:extLst>
              <a:ext uri="{FF2B5EF4-FFF2-40B4-BE49-F238E27FC236}">
                <a16:creationId xmlns:a16="http://schemas.microsoft.com/office/drawing/2014/main" id="{9120575D-B636-D78C-2EB4-DE9DB42FF596}"/>
              </a:ext>
            </a:extLst>
          </p:cNvPr>
          <p:cNvSpPr/>
          <p:nvPr/>
        </p:nvSpPr>
        <p:spPr>
          <a:xfrm>
            <a:off x="6205846" y="6040085"/>
            <a:ext cx="28638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2: Fetch from Buffer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F3979C9-7FD4-C262-026E-E290A9AF942E}"/>
              </a:ext>
            </a:extLst>
          </p:cNvPr>
          <p:cNvCxnSpPr>
            <a:cxnSpLocks/>
          </p:cNvCxnSpPr>
          <p:nvPr/>
        </p:nvCxnSpPr>
        <p:spPr>
          <a:xfrm>
            <a:off x="7607029" y="5447382"/>
            <a:ext cx="0" cy="597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577134F-5C59-EDC7-34C1-B9344512F1E1}"/>
              </a:ext>
            </a:extLst>
          </p:cNvPr>
          <p:cNvSpPr txBox="1"/>
          <p:nvPr/>
        </p:nvSpPr>
        <p:spPr>
          <a:xfrm>
            <a:off x="6547685" y="489193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</a:t>
            </a:r>
            <a:endParaRPr lang="en-DE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202797B-4E47-6183-7453-65F4D058AA57}"/>
              </a:ext>
            </a:extLst>
          </p:cNvPr>
          <p:cNvCxnSpPr>
            <a:cxnSpLocks/>
          </p:cNvCxnSpPr>
          <p:nvPr/>
        </p:nvCxnSpPr>
        <p:spPr>
          <a:xfrm>
            <a:off x="10466337" y="634323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>
            <a:extLst>
              <a:ext uri="{FF2B5EF4-FFF2-40B4-BE49-F238E27FC236}">
                <a16:creationId xmlns:a16="http://schemas.microsoft.com/office/drawing/2014/main" id="{AAAADCD2-D84C-6CEE-B058-CA32A32A39D8}"/>
              </a:ext>
            </a:extLst>
          </p:cNvPr>
          <p:cNvSpPr/>
          <p:nvPr/>
        </p:nvSpPr>
        <p:spPr>
          <a:xfrm>
            <a:off x="10957226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D-Bus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012DB5-2048-E3A6-7C2E-4DDDD25D76A0}"/>
              </a:ext>
            </a:extLst>
          </p:cNvPr>
          <p:cNvCxnSpPr>
            <a:cxnSpLocks/>
          </p:cNvCxnSpPr>
          <p:nvPr/>
        </p:nvCxnSpPr>
        <p:spPr>
          <a:xfrm flipV="1">
            <a:off x="11429499" y="5658770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3">
            <a:extLst>
              <a:ext uri="{FF2B5EF4-FFF2-40B4-BE49-F238E27FC236}">
                <a16:creationId xmlns:a16="http://schemas.microsoft.com/office/drawing/2014/main" id="{D5EDC856-30CA-83CD-2A39-7D2C28723D08}"/>
              </a:ext>
            </a:extLst>
          </p:cNvPr>
          <p:cNvSpPr/>
          <p:nvPr/>
        </p:nvSpPr>
        <p:spPr>
          <a:xfrm>
            <a:off x="10957226" y="5074043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Qt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C7503-1F24-221A-6904-611942043E9C}"/>
              </a:ext>
            </a:extLst>
          </p:cNvPr>
          <p:cNvSpPr txBox="1"/>
          <p:nvPr/>
        </p:nvSpPr>
        <p:spPr>
          <a:xfrm>
            <a:off x="7637771" y="554926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12183B-CC3C-E2DE-1F14-03B365FF58B0}"/>
              </a:ext>
            </a:extLst>
          </p:cNvPr>
          <p:cNvCxnSpPr>
            <a:cxnSpLocks/>
          </p:cNvCxnSpPr>
          <p:nvPr/>
        </p:nvCxnSpPr>
        <p:spPr>
          <a:xfrm>
            <a:off x="7607029" y="4080823"/>
            <a:ext cx="0" cy="597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A1118D1-3850-689F-E4CC-643BF494D395}"/>
              </a:ext>
            </a:extLst>
          </p:cNvPr>
          <p:cNvSpPr txBox="1"/>
          <p:nvPr/>
        </p:nvSpPr>
        <p:spPr>
          <a:xfrm>
            <a:off x="7637771" y="4182706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Google Shape;115;g24ce0e46e5a_0_12">
            <a:extLst>
              <a:ext uri="{FF2B5EF4-FFF2-40B4-BE49-F238E27FC236}">
                <a16:creationId xmlns:a16="http://schemas.microsoft.com/office/drawing/2014/main" id="{33F1A6DF-76FF-39E0-6FFF-20544B51C7AF}"/>
              </a:ext>
            </a:extLst>
          </p:cNvPr>
          <p:cNvSpPr txBox="1"/>
          <p:nvPr/>
        </p:nvSpPr>
        <p:spPr>
          <a:xfrm>
            <a:off x="742950" y="1174697"/>
            <a:ext cx="774060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1. Speed Sensor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2. CAN </a:t>
            </a: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3. Socket CAN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4. Multi-Thread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6056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g24ce0e46e5a_0_12">
            <a:extLst>
              <a:ext uri="{FF2B5EF4-FFF2-40B4-BE49-F238E27FC236}">
                <a16:creationId xmlns:a16="http://schemas.microsoft.com/office/drawing/2014/main" id="{497C4AC1-7519-DC28-D570-3EC148EF888B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0929F7-D6B6-3D9D-4EE6-D08EE4F5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AA157F1-C02F-8528-DCC9-15F9A4185841}"/>
              </a:ext>
            </a:extLst>
          </p:cNvPr>
          <p:cNvSpPr/>
          <p:nvPr/>
        </p:nvSpPr>
        <p:spPr>
          <a:xfrm>
            <a:off x="634843" y="6043486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Speed Sensor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288503-F991-2751-E7AC-E96954019A31}"/>
              </a:ext>
            </a:extLst>
          </p:cNvPr>
          <p:cNvCxnSpPr>
            <a:cxnSpLocks/>
          </p:cNvCxnSpPr>
          <p:nvPr/>
        </p:nvCxnSpPr>
        <p:spPr>
          <a:xfrm>
            <a:off x="1540041" y="6346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18CEDC73-3269-CB0D-EF6F-97534455723C}"/>
              </a:ext>
            </a:extLst>
          </p:cNvPr>
          <p:cNvSpPr/>
          <p:nvPr/>
        </p:nvSpPr>
        <p:spPr>
          <a:xfrm>
            <a:off x="2030930" y="6043486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UNO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7625D0-195D-C59C-4DD4-0B98357DCA0B}"/>
              </a:ext>
            </a:extLst>
          </p:cNvPr>
          <p:cNvCxnSpPr>
            <a:cxnSpLocks/>
          </p:cNvCxnSpPr>
          <p:nvPr/>
        </p:nvCxnSpPr>
        <p:spPr>
          <a:xfrm flipV="1">
            <a:off x="2503203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D910514-1088-F94B-E6FD-56BDC3E5C9B0}"/>
              </a:ext>
            </a:extLst>
          </p:cNvPr>
          <p:cNvSpPr/>
          <p:nvPr/>
        </p:nvSpPr>
        <p:spPr>
          <a:xfrm>
            <a:off x="2030930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DBFE5D4-EE5C-9D0F-D8E9-A8598CF7A1BE}"/>
              </a:ext>
            </a:extLst>
          </p:cNvPr>
          <p:cNvCxnSpPr>
            <a:cxnSpLocks/>
          </p:cNvCxnSpPr>
          <p:nvPr/>
        </p:nvCxnSpPr>
        <p:spPr>
          <a:xfrm>
            <a:off x="2936128" y="538501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>
            <a:extLst>
              <a:ext uri="{FF2B5EF4-FFF2-40B4-BE49-F238E27FC236}">
                <a16:creationId xmlns:a16="http://schemas.microsoft.com/office/drawing/2014/main" id="{AB42FEAE-1EBF-7197-E744-F163991A8850}"/>
              </a:ext>
            </a:extLst>
          </p:cNvPr>
          <p:cNvSpPr/>
          <p:nvPr/>
        </p:nvSpPr>
        <p:spPr>
          <a:xfrm>
            <a:off x="3422852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A114640-9C18-8F6A-D100-111F00436B1F}"/>
              </a:ext>
            </a:extLst>
          </p:cNvPr>
          <p:cNvCxnSpPr>
            <a:cxnSpLocks/>
          </p:cNvCxnSpPr>
          <p:nvPr/>
        </p:nvCxnSpPr>
        <p:spPr>
          <a:xfrm>
            <a:off x="3875451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>
            <a:extLst>
              <a:ext uri="{FF2B5EF4-FFF2-40B4-BE49-F238E27FC236}">
                <a16:creationId xmlns:a16="http://schemas.microsoft.com/office/drawing/2014/main" id="{61949911-C623-DB62-9488-25DD921FB54A}"/>
              </a:ext>
            </a:extLst>
          </p:cNvPr>
          <p:cNvSpPr/>
          <p:nvPr/>
        </p:nvSpPr>
        <p:spPr>
          <a:xfrm>
            <a:off x="3422852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 Pi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711B24-2983-4538-D50E-369790A8DEE4}"/>
              </a:ext>
            </a:extLst>
          </p:cNvPr>
          <p:cNvCxnSpPr>
            <a:cxnSpLocks/>
          </p:cNvCxnSpPr>
          <p:nvPr/>
        </p:nvCxnSpPr>
        <p:spPr>
          <a:xfrm>
            <a:off x="4328050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">
            <a:extLst>
              <a:ext uri="{FF2B5EF4-FFF2-40B4-BE49-F238E27FC236}">
                <a16:creationId xmlns:a16="http://schemas.microsoft.com/office/drawing/2014/main" id="{0D2566ED-BAD6-FF3F-5884-2E5D78CB4CC5}"/>
              </a:ext>
            </a:extLst>
          </p:cNvPr>
          <p:cNvSpPr/>
          <p:nvPr/>
        </p:nvSpPr>
        <p:spPr>
          <a:xfrm>
            <a:off x="4814349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Socket</a:t>
            </a:r>
            <a:b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34B473-3329-5E84-6634-AD06BA9FBDD4}"/>
              </a:ext>
            </a:extLst>
          </p:cNvPr>
          <p:cNvCxnSpPr>
            <a:cxnSpLocks/>
          </p:cNvCxnSpPr>
          <p:nvPr/>
        </p:nvCxnSpPr>
        <p:spPr>
          <a:xfrm>
            <a:off x="9067414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">
            <a:extLst>
              <a:ext uri="{FF2B5EF4-FFF2-40B4-BE49-F238E27FC236}">
                <a16:creationId xmlns:a16="http://schemas.microsoft.com/office/drawing/2014/main" id="{D0B97872-6A3A-C144-A0F2-B3D7B9955372}"/>
              </a:ext>
            </a:extLst>
          </p:cNvPr>
          <p:cNvSpPr/>
          <p:nvPr/>
        </p:nvSpPr>
        <p:spPr>
          <a:xfrm>
            <a:off x="9553713" y="6040085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Kalman</a:t>
            </a: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DE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F8DD2C3-EBEB-B335-D61D-9C32E9AC071B}"/>
              </a:ext>
            </a:extLst>
          </p:cNvPr>
          <p:cNvCxnSpPr>
            <a:cxnSpLocks/>
          </p:cNvCxnSpPr>
          <p:nvPr/>
        </p:nvCxnSpPr>
        <p:spPr>
          <a:xfrm>
            <a:off x="5286949" y="3787886"/>
            <a:ext cx="91889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>
            <a:extLst>
              <a:ext uri="{FF2B5EF4-FFF2-40B4-BE49-F238E27FC236}">
                <a16:creationId xmlns:a16="http://schemas.microsoft.com/office/drawing/2014/main" id="{05EB0F03-8E10-0060-2F46-18D5269D3B36}"/>
              </a:ext>
            </a:extLst>
          </p:cNvPr>
          <p:cNvSpPr/>
          <p:nvPr/>
        </p:nvSpPr>
        <p:spPr>
          <a:xfrm>
            <a:off x="6205846" y="3495808"/>
            <a:ext cx="2863897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1: Store to Buffer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0F0BB6-B7BB-F0E2-7D34-02F9C2FC1E12}"/>
              </a:ext>
            </a:extLst>
          </p:cNvPr>
          <p:cNvCxnSpPr>
            <a:cxnSpLocks/>
          </p:cNvCxnSpPr>
          <p:nvPr/>
        </p:nvCxnSpPr>
        <p:spPr>
          <a:xfrm flipV="1">
            <a:off x="5286949" y="3787886"/>
            <a:ext cx="0" cy="225219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81A06E2-6B95-D14F-1FD6-F1A76AAEEE47}"/>
              </a:ext>
            </a:extLst>
          </p:cNvPr>
          <p:cNvGrpSpPr/>
          <p:nvPr/>
        </p:nvGrpSpPr>
        <p:grpSpPr>
          <a:xfrm>
            <a:off x="7264437" y="4719900"/>
            <a:ext cx="683904" cy="682625"/>
            <a:chOff x="7443547" y="4230211"/>
            <a:chExt cx="683904" cy="682625"/>
          </a:xfrm>
        </p:grpSpPr>
        <p:sp>
          <p:nvSpPr>
            <p:cNvPr id="57" name="순서도: 논리합 56">
              <a:extLst>
                <a:ext uri="{FF2B5EF4-FFF2-40B4-BE49-F238E27FC236}">
                  <a16:creationId xmlns:a16="http://schemas.microsoft.com/office/drawing/2014/main" id="{6E9C9132-D18A-4B0F-02DB-51B0845C331F}"/>
                </a:ext>
              </a:extLst>
            </p:cNvPr>
            <p:cNvSpPr/>
            <p:nvPr/>
          </p:nvSpPr>
          <p:spPr>
            <a:xfrm rot="2700000">
              <a:off x="7443547" y="4230211"/>
              <a:ext cx="682625" cy="682625"/>
            </a:xfrm>
            <a:prstGeom prst="flowChartO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5FBA2A5-54AF-C42F-E6B0-F6FECF6D2EAF}"/>
                </a:ext>
              </a:extLst>
            </p:cNvPr>
            <p:cNvGrpSpPr/>
            <p:nvPr/>
          </p:nvGrpSpPr>
          <p:grpSpPr>
            <a:xfrm>
              <a:off x="7444826" y="4230211"/>
              <a:ext cx="682625" cy="682625"/>
              <a:chOff x="7444826" y="4230211"/>
              <a:chExt cx="682625" cy="682625"/>
            </a:xfrm>
          </p:grpSpPr>
          <p:sp>
            <p:nvSpPr>
              <p:cNvPr id="50" name="순서도: 논리합 49">
                <a:extLst>
                  <a:ext uri="{FF2B5EF4-FFF2-40B4-BE49-F238E27FC236}">
                    <a16:creationId xmlns:a16="http://schemas.microsoft.com/office/drawing/2014/main" id="{54589D1A-694A-7D79-3518-F96A88D8F284}"/>
                  </a:ext>
                </a:extLst>
              </p:cNvPr>
              <p:cNvSpPr/>
              <p:nvPr/>
            </p:nvSpPr>
            <p:spPr>
              <a:xfrm>
                <a:off x="7444826" y="4230211"/>
                <a:ext cx="682625" cy="682625"/>
              </a:xfrm>
              <a:prstGeom prst="flowChartOr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C8A2A39-C123-558D-448B-FC20383C52AB}"/>
                  </a:ext>
                </a:extLst>
              </p:cNvPr>
              <p:cNvSpPr/>
              <p:nvPr/>
            </p:nvSpPr>
            <p:spPr>
              <a:xfrm>
                <a:off x="7636913" y="4422298"/>
                <a:ext cx="298450" cy="2984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63" name="Rectangle 3">
            <a:extLst>
              <a:ext uri="{FF2B5EF4-FFF2-40B4-BE49-F238E27FC236}">
                <a16:creationId xmlns:a16="http://schemas.microsoft.com/office/drawing/2014/main" id="{9120575D-B636-D78C-2EB4-DE9DB42FF596}"/>
              </a:ext>
            </a:extLst>
          </p:cNvPr>
          <p:cNvSpPr/>
          <p:nvPr/>
        </p:nvSpPr>
        <p:spPr>
          <a:xfrm>
            <a:off x="6205846" y="6040085"/>
            <a:ext cx="28638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2: Fetch from Buffer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F3979C9-7FD4-C262-026E-E290A9AF942E}"/>
              </a:ext>
            </a:extLst>
          </p:cNvPr>
          <p:cNvCxnSpPr>
            <a:cxnSpLocks/>
          </p:cNvCxnSpPr>
          <p:nvPr/>
        </p:nvCxnSpPr>
        <p:spPr>
          <a:xfrm>
            <a:off x="7607029" y="5447382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202797B-4E47-6183-7453-65F4D058AA57}"/>
              </a:ext>
            </a:extLst>
          </p:cNvPr>
          <p:cNvCxnSpPr>
            <a:cxnSpLocks/>
          </p:cNvCxnSpPr>
          <p:nvPr/>
        </p:nvCxnSpPr>
        <p:spPr>
          <a:xfrm>
            <a:off x="10466337" y="634323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>
            <a:extLst>
              <a:ext uri="{FF2B5EF4-FFF2-40B4-BE49-F238E27FC236}">
                <a16:creationId xmlns:a16="http://schemas.microsoft.com/office/drawing/2014/main" id="{AAAADCD2-D84C-6CEE-B058-CA32A32A39D8}"/>
              </a:ext>
            </a:extLst>
          </p:cNvPr>
          <p:cNvSpPr/>
          <p:nvPr/>
        </p:nvSpPr>
        <p:spPr>
          <a:xfrm>
            <a:off x="10957226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D-Bus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012DB5-2048-E3A6-7C2E-4DDDD25D76A0}"/>
              </a:ext>
            </a:extLst>
          </p:cNvPr>
          <p:cNvCxnSpPr>
            <a:cxnSpLocks/>
          </p:cNvCxnSpPr>
          <p:nvPr/>
        </p:nvCxnSpPr>
        <p:spPr>
          <a:xfrm flipV="1">
            <a:off x="11429499" y="5658770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3">
            <a:extLst>
              <a:ext uri="{FF2B5EF4-FFF2-40B4-BE49-F238E27FC236}">
                <a16:creationId xmlns:a16="http://schemas.microsoft.com/office/drawing/2014/main" id="{D5EDC856-30CA-83CD-2A39-7D2C28723D08}"/>
              </a:ext>
            </a:extLst>
          </p:cNvPr>
          <p:cNvSpPr/>
          <p:nvPr/>
        </p:nvSpPr>
        <p:spPr>
          <a:xfrm>
            <a:off x="10957226" y="5074043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Qt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12183B-CC3C-E2DE-1F14-03B365FF58B0}"/>
              </a:ext>
            </a:extLst>
          </p:cNvPr>
          <p:cNvCxnSpPr>
            <a:cxnSpLocks/>
          </p:cNvCxnSpPr>
          <p:nvPr/>
        </p:nvCxnSpPr>
        <p:spPr>
          <a:xfrm>
            <a:off x="7607029" y="4080823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115;g24ce0e46e5a_0_12">
            <a:extLst>
              <a:ext uri="{FF2B5EF4-FFF2-40B4-BE49-F238E27FC236}">
                <a16:creationId xmlns:a16="http://schemas.microsoft.com/office/drawing/2014/main" id="{33F1A6DF-76FF-39E0-6FFF-20544B51C7AF}"/>
              </a:ext>
            </a:extLst>
          </p:cNvPr>
          <p:cNvSpPr txBox="1"/>
          <p:nvPr/>
        </p:nvSpPr>
        <p:spPr>
          <a:xfrm>
            <a:off x="742950" y="1174697"/>
            <a:ext cx="77406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1. Speed Sensor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2. CAN </a:t>
            </a: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3. Socket CAN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4. Multi-Thread Synchronization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5. Kalman Filter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C4FC00-45A9-5AB2-6053-91464882CF46}"/>
              </a:ext>
            </a:extLst>
          </p:cNvPr>
          <p:cNvSpPr txBox="1"/>
          <p:nvPr/>
        </p:nvSpPr>
        <p:spPr>
          <a:xfrm>
            <a:off x="6547685" y="489193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2980B1-9E12-C7F9-C5CF-F478F42C9E58}"/>
              </a:ext>
            </a:extLst>
          </p:cNvPr>
          <p:cNvSpPr txBox="1"/>
          <p:nvPr/>
        </p:nvSpPr>
        <p:spPr>
          <a:xfrm>
            <a:off x="7637771" y="554926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5C35D9-8BE6-4616-7491-5A2868C0F05C}"/>
              </a:ext>
            </a:extLst>
          </p:cNvPr>
          <p:cNvSpPr txBox="1"/>
          <p:nvPr/>
        </p:nvSpPr>
        <p:spPr>
          <a:xfrm>
            <a:off x="7637771" y="4182706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08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g24ce0e46e5a_0_12">
            <a:extLst>
              <a:ext uri="{FF2B5EF4-FFF2-40B4-BE49-F238E27FC236}">
                <a16:creationId xmlns:a16="http://schemas.microsoft.com/office/drawing/2014/main" id="{497C4AC1-7519-DC28-D570-3EC148EF888B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0929F7-D6B6-3D9D-4EE6-D08EE4F5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AA157F1-C02F-8528-DCC9-15F9A4185841}"/>
              </a:ext>
            </a:extLst>
          </p:cNvPr>
          <p:cNvSpPr/>
          <p:nvPr/>
        </p:nvSpPr>
        <p:spPr>
          <a:xfrm>
            <a:off x="634843" y="6043486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Speed Sensor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288503-F991-2751-E7AC-E96954019A31}"/>
              </a:ext>
            </a:extLst>
          </p:cNvPr>
          <p:cNvCxnSpPr>
            <a:cxnSpLocks/>
          </p:cNvCxnSpPr>
          <p:nvPr/>
        </p:nvCxnSpPr>
        <p:spPr>
          <a:xfrm>
            <a:off x="1540041" y="6346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>
            <a:extLst>
              <a:ext uri="{FF2B5EF4-FFF2-40B4-BE49-F238E27FC236}">
                <a16:creationId xmlns:a16="http://schemas.microsoft.com/office/drawing/2014/main" id="{18CEDC73-3269-CB0D-EF6F-97534455723C}"/>
              </a:ext>
            </a:extLst>
          </p:cNvPr>
          <p:cNvSpPr/>
          <p:nvPr/>
        </p:nvSpPr>
        <p:spPr>
          <a:xfrm>
            <a:off x="2030930" y="6043486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UNO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7625D0-195D-C59C-4DD4-0B98357DCA0B}"/>
              </a:ext>
            </a:extLst>
          </p:cNvPr>
          <p:cNvCxnSpPr>
            <a:cxnSpLocks/>
          </p:cNvCxnSpPr>
          <p:nvPr/>
        </p:nvCxnSpPr>
        <p:spPr>
          <a:xfrm flipV="1">
            <a:off x="2503203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AD910514-1088-F94B-E6FD-56BDC3E5C9B0}"/>
              </a:ext>
            </a:extLst>
          </p:cNvPr>
          <p:cNvSpPr/>
          <p:nvPr/>
        </p:nvSpPr>
        <p:spPr>
          <a:xfrm>
            <a:off x="2030930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DBFE5D4-EE5C-9D0F-D8E9-A8598CF7A1BE}"/>
              </a:ext>
            </a:extLst>
          </p:cNvPr>
          <p:cNvCxnSpPr>
            <a:cxnSpLocks/>
          </p:cNvCxnSpPr>
          <p:nvPr/>
        </p:nvCxnSpPr>
        <p:spPr>
          <a:xfrm>
            <a:off x="2936128" y="538501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>
            <a:extLst>
              <a:ext uri="{FF2B5EF4-FFF2-40B4-BE49-F238E27FC236}">
                <a16:creationId xmlns:a16="http://schemas.microsoft.com/office/drawing/2014/main" id="{AB42FEAE-1EBF-7197-E744-F163991A8850}"/>
              </a:ext>
            </a:extLst>
          </p:cNvPr>
          <p:cNvSpPr/>
          <p:nvPr/>
        </p:nvSpPr>
        <p:spPr>
          <a:xfrm>
            <a:off x="3422852" y="5088140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A114640-9C18-8F6A-D100-111F00436B1F}"/>
              </a:ext>
            </a:extLst>
          </p:cNvPr>
          <p:cNvCxnSpPr>
            <a:cxnSpLocks/>
          </p:cNvCxnSpPr>
          <p:nvPr/>
        </p:nvCxnSpPr>
        <p:spPr>
          <a:xfrm>
            <a:off x="3875451" y="5672867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>
            <a:extLst>
              <a:ext uri="{FF2B5EF4-FFF2-40B4-BE49-F238E27FC236}">
                <a16:creationId xmlns:a16="http://schemas.microsoft.com/office/drawing/2014/main" id="{61949911-C623-DB62-9488-25DD921FB54A}"/>
              </a:ext>
            </a:extLst>
          </p:cNvPr>
          <p:cNvSpPr/>
          <p:nvPr/>
        </p:nvSpPr>
        <p:spPr>
          <a:xfrm>
            <a:off x="3422852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 Pi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711B24-2983-4538-D50E-369790A8DEE4}"/>
              </a:ext>
            </a:extLst>
          </p:cNvPr>
          <p:cNvCxnSpPr>
            <a:cxnSpLocks/>
          </p:cNvCxnSpPr>
          <p:nvPr/>
        </p:nvCxnSpPr>
        <p:spPr>
          <a:xfrm>
            <a:off x="4328050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">
            <a:extLst>
              <a:ext uri="{FF2B5EF4-FFF2-40B4-BE49-F238E27FC236}">
                <a16:creationId xmlns:a16="http://schemas.microsoft.com/office/drawing/2014/main" id="{0D2566ED-BAD6-FF3F-5884-2E5D78CB4CC5}"/>
              </a:ext>
            </a:extLst>
          </p:cNvPr>
          <p:cNvSpPr/>
          <p:nvPr/>
        </p:nvSpPr>
        <p:spPr>
          <a:xfrm>
            <a:off x="4814349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Socket</a:t>
            </a:r>
            <a:b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34B473-3329-5E84-6634-AD06BA9FBDD4}"/>
              </a:ext>
            </a:extLst>
          </p:cNvPr>
          <p:cNvCxnSpPr>
            <a:cxnSpLocks/>
          </p:cNvCxnSpPr>
          <p:nvPr/>
        </p:nvCxnSpPr>
        <p:spPr>
          <a:xfrm>
            <a:off x="9067414" y="6327636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">
            <a:extLst>
              <a:ext uri="{FF2B5EF4-FFF2-40B4-BE49-F238E27FC236}">
                <a16:creationId xmlns:a16="http://schemas.microsoft.com/office/drawing/2014/main" id="{D0B97872-6A3A-C144-A0F2-B3D7B9955372}"/>
              </a:ext>
            </a:extLst>
          </p:cNvPr>
          <p:cNvSpPr/>
          <p:nvPr/>
        </p:nvSpPr>
        <p:spPr>
          <a:xfrm>
            <a:off x="9553713" y="6040085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Kalman</a:t>
            </a:r>
          </a:p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F8DD2C3-EBEB-B335-D61D-9C32E9AC071B}"/>
              </a:ext>
            </a:extLst>
          </p:cNvPr>
          <p:cNvCxnSpPr>
            <a:cxnSpLocks/>
          </p:cNvCxnSpPr>
          <p:nvPr/>
        </p:nvCxnSpPr>
        <p:spPr>
          <a:xfrm>
            <a:off x="5286949" y="3787886"/>
            <a:ext cx="91889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>
            <a:extLst>
              <a:ext uri="{FF2B5EF4-FFF2-40B4-BE49-F238E27FC236}">
                <a16:creationId xmlns:a16="http://schemas.microsoft.com/office/drawing/2014/main" id="{05EB0F03-8E10-0060-2F46-18D5269D3B36}"/>
              </a:ext>
            </a:extLst>
          </p:cNvPr>
          <p:cNvSpPr/>
          <p:nvPr/>
        </p:nvSpPr>
        <p:spPr>
          <a:xfrm>
            <a:off x="6205846" y="3495808"/>
            <a:ext cx="2863897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1: Store to Buffer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0F0BB6-B7BB-F0E2-7D34-02F9C2FC1E12}"/>
              </a:ext>
            </a:extLst>
          </p:cNvPr>
          <p:cNvCxnSpPr>
            <a:cxnSpLocks/>
          </p:cNvCxnSpPr>
          <p:nvPr/>
        </p:nvCxnSpPr>
        <p:spPr>
          <a:xfrm flipV="1">
            <a:off x="5286949" y="3787886"/>
            <a:ext cx="0" cy="225219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81A06E2-6B95-D14F-1FD6-F1A76AAEEE47}"/>
              </a:ext>
            </a:extLst>
          </p:cNvPr>
          <p:cNvGrpSpPr/>
          <p:nvPr/>
        </p:nvGrpSpPr>
        <p:grpSpPr>
          <a:xfrm>
            <a:off x="7264437" y="4719900"/>
            <a:ext cx="683904" cy="682625"/>
            <a:chOff x="7443547" y="4230211"/>
            <a:chExt cx="683904" cy="682625"/>
          </a:xfrm>
        </p:grpSpPr>
        <p:sp>
          <p:nvSpPr>
            <p:cNvPr id="57" name="순서도: 논리합 56">
              <a:extLst>
                <a:ext uri="{FF2B5EF4-FFF2-40B4-BE49-F238E27FC236}">
                  <a16:creationId xmlns:a16="http://schemas.microsoft.com/office/drawing/2014/main" id="{6E9C9132-D18A-4B0F-02DB-51B0845C331F}"/>
                </a:ext>
              </a:extLst>
            </p:cNvPr>
            <p:cNvSpPr/>
            <p:nvPr/>
          </p:nvSpPr>
          <p:spPr>
            <a:xfrm rot="2700000">
              <a:off x="7443547" y="4230211"/>
              <a:ext cx="682625" cy="682625"/>
            </a:xfrm>
            <a:prstGeom prst="flowChartO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5FBA2A5-54AF-C42F-E6B0-F6FECF6D2EAF}"/>
                </a:ext>
              </a:extLst>
            </p:cNvPr>
            <p:cNvGrpSpPr/>
            <p:nvPr/>
          </p:nvGrpSpPr>
          <p:grpSpPr>
            <a:xfrm>
              <a:off x="7444826" y="4230211"/>
              <a:ext cx="682625" cy="682625"/>
              <a:chOff x="7444826" y="4230211"/>
              <a:chExt cx="682625" cy="682625"/>
            </a:xfrm>
          </p:grpSpPr>
          <p:sp>
            <p:nvSpPr>
              <p:cNvPr id="50" name="순서도: 논리합 49">
                <a:extLst>
                  <a:ext uri="{FF2B5EF4-FFF2-40B4-BE49-F238E27FC236}">
                    <a16:creationId xmlns:a16="http://schemas.microsoft.com/office/drawing/2014/main" id="{54589D1A-694A-7D79-3518-F96A88D8F284}"/>
                  </a:ext>
                </a:extLst>
              </p:cNvPr>
              <p:cNvSpPr/>
              <p:nvPr/>
            </p:nvSpPr>
            <p:spPr>
              <a:xfrm>
                <a:off x="7444826" y="4230211"/>
                <a:ext cx="682625" cy="682625"/>
              </a:xfrm>
              <a:prstGeom prst="flowChartOr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C8A2A39-C123-558D-448B-FC20383C52AB}"/>
                  </a:ext>
                </a:extLst>
              </p:cNvPr>
              <p:cNvSpPr/>
              <p:nvPr/>
            </p:nvSpPr>
            <p:spPr>
              <a:xfrm>
                <a:off x="7636913" y="4422298"/>
                <a:ext cx="298450" cy="2984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63" name="Rectangle 3">
            <a:extLst>
              <a:ext uri="{FF2B5EF4-FFF2-40B4-BE49-F238E27FC236}">
                <a16:creationId xmlns:a16="http://schemas.microsoft.com/office/drawing/2014/main" id="{9120575D-B636-D78C-2EB4-DE9DB42FF596}"/>
              </a:ext>
            </a:extLst>
          </p:cNvPr>
          <p:cNvSpPr/>
          <p:nvPr/>
        </p:nvSpPr>
        <p:spPr>
          <a:xfrm>
            <a:off x="6205846" y="6040085"/>
            <a:ext cx="28638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ko-KR" sz="280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ζ</a:t>
            </a:r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2: Fetch from Buffer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F3979C9-7FD4-C262-026E-E290A9AF942E}"/>
              </a:ext>
            </a:extLst>
          </p:cNvPr>
          <p:cNvCxnSpPr>
            <a:cxnSpLocks/>
          </p:cNvCxnSpPr>
          <p:nvPr/>
        </p:nvCxnSpPr>
        <p:spPr>
          <a:xfrm>
            <a:off x="7607029" y="5447382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202797B-4E47-6183-7453-65F4D058AA57}"/>
              </a:ext>
            </a:extLst>
          </p:cNvPr>
          <p:cNvCxnSpPr>
            <a:cxnSpLocks/>
          </p:cNvCxnSpPr>
          <p:nvPr/>
        </p:nvCxnSpPr>
        <p:spPr>
          <a:xfrm>
            <a:off x="10466337" y="6343235"/>
            <a:ext cx="490889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>
            <a:extLst>
              <a:ext uri="{FF2B5EF4-FFF2-40B4-BE49-F238E27FC236}">
                <a16:creationId xmlns:a16="http://schemas.microsoft.com/office/drawing/2014/main" id="{AAAADCD2-D84C-6CEE-B058-CA32A32A39D8}"/>
              </a:ext>
            </a:extLst>
          </p:cNvPr>
          <p:cNvSpPr/>
          <p:nvPr/>
        </p:nvSpPr>
        <p:spPr>
          <a:xfrm>
            <a:off x="10957226" y="6040085"/>
            <a:ext cx="905198" cy="575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D-Bus</a:t>
            </a:r>
            <a:endParaRPr lang="en-DE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012DB5-2048-E3A6-7C2E-4DDDD25D76A0}"/>
              </a:ext>
            </a:extLst>
          </p:cNvPr>
          <p:cNvCxnSpPr>
            <a:cxnSpLocks/>
          </p:cNvCxnSpPr>
          <p:nvPr/>
        </p:nvCxnSpPr>
        <p:spPr>
          <a:xfrm flipV="1">
            <a:off x="11429499" y="5658770"/>
            <a:ext cx="0" cy="37061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3">
            <a:extLst>
              <a:ext uri="{FF2B5EF4-FFF2-40B4-BE49-F238E27FC236}">
                <a16:creationId xmlns:a16="http://schemas.microsoft.com/office/drawing/2014/main" id="{D5EDC856-30CA-83CD-2A39-7D2C28723D08}"/>
              </a:ext>
            </a:extLst>
          </p:cNvPr>
          <p:cNvSpPr/>
          <p:nvPr/>
        </p:nvSpPr>
        <p:spPr>
          <a:xfrm>
            <a:off x="10957226" y="5074043"/>
            <a:ext cx="905198" cy="575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Qt</a:t>
            </a:r>
            <a:endParaRPr lang="en-DE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12183B-CC3C-E2DE-1F14-03B365FF58B0}"/>
              </a:ext>
            </a:extLst>
          </p:cNvPr>
          <p:cNvCxnSpPr>
            <a:cxnSpLocks/>
          </p:cNvCxnSpPr>
          <p:nvPr/>
        </p:nvCxnSpPr>
        <p:spPr>
          <a:xfrm>
            <a:off x="7607029" y="4080823"/>
            <a:ext cx="0" cy="59756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115;g24ce0e46e5a_0_12">
            <a:extLst>
              <a:ext uri="{FF2B5EF4-FFF2-40B4-BE49-F238E27FC236}">
                <a16:creationId xmlns:a16="http://schemas.microsoft.com/office/drawing/2014/main" id="{33F1A6DF-76FF-39E0-6FFF-20544B51C7AF}"/>
              </a:ext>
            </a:extLst>
          </p:cNvPr>
          <p:cNvSpPr txBox="1"/>
          <p:nvPr/>
        </p:nvSpPr>
        <p:spPr>
          <a:xfrm>
            <a:off x="742950" y="1174697"/>
            <a:ext cx="774060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1. Speed Sensor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2. CAN </a:t>
            </a: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3. Socket CAN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4. Multi-Thread Synchronization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5. Kalman Filter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6. D-Bus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C4FC00-45A9-5AB2-6053-91464882CF46}"/>
              </a:ext>
            </a:extLst>
          </p:cNvPr>
          <p:cNvSpPr txBox="1"/>
          <p:nvPr/>
        </p:nvSpPr>
        <p:spPr>
          <a:xfrm>
            <a:off x="6547685" y="489193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2980B1-9E12-C7F9-C5CF-F478F42C9E58}"/>
              </a:ext>
            </a:extLst>
          </p:cNvPr>
          <p:cNvSpPr txBox="1"/>
          <p:nvPr/>
        </p:nvSpPr>
        <p:spPr>
          <a:xfrm>
            <a:off x="7637771" y="5549265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5C35D9-8BE6-4616-7491-5A2868C0F05C}"/>
              </a:ext>
            </a:extLst>
          </p:cNvPr>
          <p:cNvSpPr txBox="1"/>
          <p:nvPr/>
        </p:nvSpPr>
        <p:spPr>
          <a:xfrm>
            <a:off x="7637771" y="4182706"/>
            <a:ext cx="7988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</a:t>
            </a:r>
            <a:endParaRPr lang="en-DE" altLang="ko-KR" sz="16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60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1510</Words>
  <Application>Microsoft Office PowerPoint</Application>
  <PresentationFormat>와이드스크린</PresentationFormat>
  <Paragraphs>499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-apple-system</vt:lpstr>
      <vt:lpstr>맑은 고딕</vt:lpstr>
      <vt:lpstr>Arial</vt:lpstr>
      <vt:lpstr>Calibri</vt:lpstr>
      <vt:lpstr>Cambria Math</vt:lpstr>
      <vt:lpstr>Larissa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/학생/기계공학 하수종</cp:lastModifiedBy>
  <cp:revision>40</cp:revision>
  <dcterms:created xsi:type="dcterms:W3CDTF">2023-03-03T07:21:27Z</dcterms:created>
  <dcterms:modified xsi:type="dcterms:W3CDTF">2023-10-19T14:49:31Z</dcterms:modified>
</cp:coreProperties>
</file>